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9" r:id="rId3"/>
    <p:sldId id="260" r:id="rId4"/>
    <p:sldId id="1650" r:id="rId5"/>
    <p:sldId id="263" r:id="rId6"/>
    <p:sldId id="957" r:id="rId7"/>
    <p:sldId id="1661" r:id="rId8"/>
    <p:sldId id="261" r:id="rId9"/>
    <p:sldId id="1658" r:id="rId10"/>
    <p:sldId id="1663" r:id="rId11"/>
    <p:sldId id="267" r:id="rId12"/>
    <p:sldId id="1652" r:id="rId13"/>
    <p:sldId id="869" r:id="rId14"/>
    <p:sldId id="1653" r:id="rId15"/>
    <p:sldId id="1659" r:id="rId16"/>
    <p:sldId id="1655" r:id="rId17"/>
    <p:sldId id="1657" r:id="rId18"/>
    <p:sldId id="1660" r:id="rId19"/>
    <p:sldId id="262" r:id="rId20"/>
    <p:sldId id="589" r:id="rId21"/>
    <p:sldId id="1662" r:id="rId22"/>
    <p:sldId id="26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C4EC"/>
    <a:srgbClr val="0D2540"/>
    <a:srgbClr val="10A1C1"/>
    <a:srgbClr val="0C7991"/>
    <a:srgbClr val="07173B"/>
    <a:srgbClr val="10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 showGuides="1">
      <p:cViewPr varScale="1">
        <p:scale>
          <a:sx n="41" d="100"/>
          <a:sy n="41" d="100"/>
        </p:scale>
        <p:origin x="48" y="114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21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AA8220E-6209-415F-A7ED-D6AD4A0A7765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6457EB4-C287-4416-8A4E-D3C4FA37AF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08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1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900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5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703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1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33C4A7-9441-462A-BA1A-0D63CBF1C9FD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64CC62-D253-439E-A25B-EB23FEFFE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09177" y="1789726"/>
            <a:ext cx="2670196" cy="35993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43008" y="6356352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  <a:latin typeface="Aller" charset="0"/>
                <a:ea typeface="Aller" charset="0"/>
                <a:cs typeface="Aller" charset="0"/>
              </a:defRPr>
            </a:lvl1pPr>
          </a:lstStyle>
          <a:p>
            <a:fld id="{E8BBD06A-759F-43F0-9FDD-30D8801384D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09859" y="1737008"/>
            <a:ext cx="2700124" cy="147599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19910" algn="l"/>
              </a:tabLst>
              <a:defRPr sz="3000" b="0" baseline="0">
                <a:solidFill>
                  <a:schemeClr val="tx2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1pPr>
          </a:lstStyle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of your</a:t>
            </a:r>
            <a:br>
              <a:rPr lang="en-US" dirty="0"/>
            </a:br>
            <a:r>
              <a:rPr lang="en-US" dirty="0"/>
              <a:t>top slide</a:t>
            </a:r>
            <a:endParaRPr lang="ru-RU" dirty="0"/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910347" y="3393000"/>
            <a:ext cx="2699636" cy="2951986"/>
          </a:xfrm>
          <a:prstGeom prst="rect">
            <a:avLst/>
          </a:prstGeom>
        </p:spPr>
        <p:txBody>
          <a:bodyPr/>
          <a:lstStyle>
            <a:lvl1pPr>
              <a:defRPr lang="en-US" sz="1000" b="0" i="0" baseline="0" dirty="0">
                <a:solidFill>
                  <a:schemeClr val="tx2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00175" y="2149475"/>
            <a:ext cx="2197100" cy="2197100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997450" y="2149475"/>
            <a:ext cx="2197100" cy="2197100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594725" y="2149475"/>
            <a:ext cx="2197100" cy="2197100"/>
          </a:xfrm>
          <a:prstGeom prst="ellipse">
            <a:avLst/>
          </a:prstGeo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5B5258B-E5B8-47BB-BBCD-C81ACF19D6A9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6F41546-2128-4AB3-B141-97182E5AF6D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7" r:id="rId14"/>
    <p:sldLayoutId id="2147483668" r:id="rId15"/>
    <p:sldLayoutId id="2147483669" r:id="rId16"/>
  </p:sldLayoutIdLst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7.mp4"/><Relationship Id="rId7" Type="http://schemas.openxmlformats.org/officeDocument/2006/relationships/image" Target="../media/image2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7.mp4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1222284" y="2737220"/>
            <a:ext cx="4775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益智火星车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1671176" y="4129743"/>
            <a:ext cx="3877554" cy="41257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9522" y="4674655"/>
            <a:ext cx="4717687" cy="31547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汇报人：王启阳       汇报时间：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2022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9" name="矩形 8"/>
          <p:cNvSpPr/>
          <p:nvPr/>
        </p:nvSpPr>
        <p:spPr>
          <a:xfrm>
            <a:off x="1773592" y="4182680"/>
            <a:ext cx="352928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rgbClr val="020B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温州大学机电工程学院</a:t>
            </a:r>
            <a:r>
              <a:rPr lang="en-US" altLang="zh-CN" sz="1400" dirty="0">
                <a:solidFill>
                  <a:srgbClr val="020B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21</a:t>
            </a:r>
            <a:r>
              <a:rPr lang="zh-CN" altLang="en-US" sz="1400" dirty="0">
                <a:solidFill>
                  <a:srgbClr val="020B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工业工程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A8E9C7-B473-ED91-B50B-D4B788068FDB}"/>
              </a:ext>
            </a:extLst>
          </p:cNvPr>
          <p:cNvSpPr txBox="1"/>
          <p:nvPr/>
        </p:nvSpPr>
        <p:spPr>
          <a:xfrm>
            <a:off x="1062696" y="3559598"/>
            <a:ext cx="509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INT MARS ROVER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668520" y="2213838"/>
            <a:ext cx="2922058" cy="1482160"/>
            <a:chOff x="14570914" y="6527320"/>
            <a:chExt cx="5844116" cy="29643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14570914" y="6527320"/>
              <a:ext cx="1404923" cy="1294259"/>
              <a:chOff x="14726874" y="6750120"/>
              <a:chExt cx="1404923" cy="1294259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14726874" y="6750120"/>
                <a:ext cx="1404923" cy="1294259"/>
                <a:chOff x="13296063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135" name="Freeform 269"/>
                <p:cNvSpPr>
                  <a:spLocks noChangeArrowheads="1"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beve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270"/>
                <p:cNvSpPr>
                  <a:spLocks noChangeArrowheads="1"/>
                </p:cNvSpPr>
                <p:nvPr/>
              </p:nvSpPr>
              <p:spPr bwMode="auto">
                <a:xfrm>
                  <a:off x="13296063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beve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 116"/>
              <p:cNvSpPr>
                <a:spLocks noChangeArrowheads="1"/>
              </p:cNvSpPr>
              <p:nvPr/>
            </p:nvSpPr>
            <p:spPr bwMode="auto">
              <a:xfrm>
                <a:off x="15167722" y="7085367"/>
                <a:ext cx="532736" cy="553830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16311252" y="6794716"/>
              <a:ext cx="2010730" cy="677072"/>
            </a:xfrm>
            <a:prstGeom prst="rect">
              <a:avLst/>
            </a:prstGeom>
            <a:noFill/>
          </p:spPr>
          <p:txBody>
            <a:bodyPr wrap="none" lIns="91421" tIns="45711" rIns="91421" bIns="45711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万能接口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Regular"/>
                <a:cs typeface="+mn-cs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16087511" y="7015531"/>
              <a:ext cx="304072" cy="303870"/>
              <a:chOff x="8571240" y="5550087"/>
              <a:chExt cx="304072" cy="303870"/>
            </a:xfrm>
          </p:grpSpPr>
          <p:sp>
            <p:nvSpPr>
              <p:cNvPr id="129" name="Freeform 324"/>
              <p:cNvSpPr>
                <a:spLocks noChangeArrowheads="1"/>
              </p:cNvSpPr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131" name="Freeform 325"/>
                <p:cNvSpPr>
                  <a:spLocks noChangeArrowheads="1"/>
                </p:cNvSpPr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326"/>
                <p:cNvSpPr>
                  <a:spLocks noChangeArrowheads="1"/>
                </p:cNvSpPr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8" name="TextBox 127"/>
            <p:cNvSpPr txBox="1"/>
            <p:nvPr/>
          </p:nvSpPr>
          <p:spPr>
            <a:xfrm>
              <a:off x="16280184" y="7268630"/>
              <a:ext cx="4134846" cy="2223010"/>
            </a:xfrm>
            <a:prstGeom prst="rect">
              <a:avLst/>
            </a:prstGeom>
            <a:noFill/>
          </p:spPr>
          <p:txBody>
            <a:bodyPr wrap="square" lIns="109709" tIns="54855" rIns="109709" bIns="54855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 Light"/>
                  <a:ea typeface="+mn-ea"/>
                  <a:cs typeface="Lato Light"/>
                </a:rPr>
                <a:t>模块化必不可少的统一接口，装载简单，可以过电线，传能量或者信号，或者过轴传动力，或者就是一个无动力转盘起支撑和约束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Lato Ligh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结构特点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63" name="椭圆 62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107" name="椭圆 106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车体">
            <a:hlinkClick r:id="" action="ppaction://media"/>
            <a:extLst>
              <a:ext uri="{FF2B5EF4-FFF2-40B4-BE49-F238E27FC236}">
                <a16:creationId xmlns:a16="http://schemas.microsoft.com/office/drawing/2014/main" id="{DB9BBB0D-F33E-5E92-A0EE-BD35DBF942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-395" t="14705" r="10408" b="8163"/>
          <a:stretch/>
        </p:blipFill>
        <p:spPr>
          <a:xfrm>
            <a:off x="3917057" y="2160000"/>
            <a:ext cx="3780000" cy="3240000"/>
          </a:xfrm>
          <a:prstGeom prst="rect">
            <a:avLst/>
          </a:prstGeom>
        </p:spPr>
      </p:pic>
      <p:pic>
        <p:nvPicPr>
          <p:cNvPr id="4" name="车体-解除">
            <a:hlinkClick r:id="" action="ppaction://media"/>
            <a:extLst>
              <a:ext uri="{FF2B5EF4-FFF2-40B4-BE49-F238E27FC236}">
                <a16:creationId xmlns:a16="http://schemas.microsoft.com/office/drawing/2014/main" id="{73682AB4-D450-87D2-65EC-8770AD0E21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19788" r="8299" b="12507"/>
          <a:stretch/>
        </p:blipFill>
        <p:spPr>
          <a:xfrm>
            <a:off x="7889166" y="2160000"/>
            <a:ext cx="3852000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结构特点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63" name="椭圆 62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107" name="椭圆 106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图片包含 草, 玩具, 乐高, 桌子&#10;&#10;描述已自动生成">
            <a:extLst>
              <a:ext uri="{FF2B5EF4-FFF2-40B4-BE49-F238E27FC236}">
                <a16:creationId xmlns:a16="http://schemas.microsoft.com/office/drawing/2014/main" id="{C05FB700-11F7-9DC6-EB98-0A11452520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1870" r="12995" b="-1"/>
          <a:stretch/>
        </p:blipFill>
        <p:spPr>
          <a:xfrm>
            <a:off x="8137120" y="4120075"/>
            <a:ext cx="2371135" cy="2617077"/>
          </a:xfrm>
          <a:prstGeom prst="rect">
            <a:avLst/>
          </a:prstGeom>
        </p:spPr>
      </p:pic>
      <p:pic>
        <p:nvPicPr>
          <p:cNvPr id="5" name="图片 4" descr="图片包含 草, 玩具, 汽车, 乐高&#10;&#10;描述已自动生成">
            <a:extLst>
              <a:ext uri="{FF2B5EF4-FFF2-40B4-BE49-F238E27FC236}">
                <a16:creationId xmlns:a16="http://schemas.microsoft.com/office/drawing/2014/main" id="{1B6CDC0C-522A-DA3A-F857-449831E192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7004" r="2103" b="3566"/>
          <a:stretch/>
        </p:blipFill>
        <p:spPr>
          <a:xfrm>
            <a:off x="4203232" y="4353387"/>
            <a:ext cx="2686444" cy="2263929"/>
          </a:xfrm>
          <a:prstGeom prst="rect">
            <a:avLst/>
          </a:prstGeom>
        </p:spPr>
      </p:pic>
      <p:pic>
        <p:nvPicPr>
          <p:cNvPr id="9" name="图片 8" descr="图片包含 蛋糕, 草, 桌子, 小&#10;&#10;描述已自动生成">
            <a:extLst>
              <a:ext uri="{FF2B5EF4-FFF2-40B4-BE49-F238E27FC236}">
                <a16:creationId xmlns:a16="http://schemas.microsoft.com/office/drawing/2014/main" id="{C2EEDCED-1216-5882-D438-7116D2A5BA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r="9019" b="2597"/>
          <a:stretch/>
        </p:blipFill>
        <p:spPr>
          <a:xfrm>
            <a:off x="655846" y="1025797"/>
            <a:ext cx="2263928" cy="2694865"/>
          </a:xfrm>
          <a:prstGeom prst="rect">
            <a:avLst/>
          </a:prstGeom>
        </p:spPr>
      </p:pic>
      <p:pic>
        <p:nvPicPr>
          <p:cNvPr id="11" name="图片 10" descr="图片包含 汽车, 玩具, 草, 卡车&#10;&#10;描述已自动生成">
            <a:extLst>
              <a:ext uri="{FF2B5EF4-FFF2-40B4-BE49-F238E27FC236}">
                <a16:creationId xmlns:a16="http://schemas.microsoft.com/office/drawing/2014/main" id="{58BC2DD7-85B0-23AE-1C24-0BE410A7E09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2452" r="7272" b="3520"/>
          <a:stretch/>
        </p:blipFill>
        <p:spPr>
          <a:xfrm>
            <a:off x="8925332" y="734134"/>
            <a:ext cx="2699056" cy="2694866"/>
          </a:xfrm>
          <a:prstGeom prst="rect">
            <a:avLst/>
          </a:prstGeom>
        </p:spPr>
      </p:pic>
      <p:pic>
        <p:nvPicPr>
          <p:cNvPr id="13" name="图片 12" descr="绿色的玩具汽车&#10;&#10;低可信度描述已自动生成">
            <a:extLst>
              <a:ext uri="{FF2B5EF4-FFF2-40B4-BE49-F238E27FC236}">
                <a16:creationId xmlns:a16="http://schemas.microsoft.com/office/drawing/2014/main" id="{F673476C-FA80-76D8-0F91-EA27E1A9F9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6" t="14139" r="4298" b="3075"/>
          <a:stretch/>
        </p:blipFill>
        <p:spPr>
          <a:xfrm>
            <a:off x="4347097" y="965562"/>
            <a:ext cx="2875630" cy="2162282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5A6E7D0F-458B-847D-13F7-5C7289885AD0}"/>
              </a:ext>
            </a:extLst>
          </p:cNvPr>
          <p:cNvSpPr/>
          <p:nvPr/>
        </p:nvSpPr>
        <p:spPr>
          <a:xfrm rot="4517111">
            <a:off x="2925258" y="2075571"/>
            <a:ext cx="1292771" cy="1134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5AA50E70-9F13-1C17-77E5-43D597259FF8}"/>
              </a:ext>
            </a:extLst>
          </p:cNvPr>
          <p:cNvSpPr/>
          <p:nvPr/>
        </p:nvSpPr>
        <p:spPr>
          <a:xfrm rot="1759812">
            <a:off x="4817457" y="3260789"/>
            <a:ext cx="1292771" cy="1134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DCB7F634-F1D2-F557-2C07-3E78A7434BF5}"/>
              </a:ext>
            </a:extLst>
          </p:cNvPr>
          <p:cNvSpPr/>
          <p:nvPr/>
        </p:nvSpPr>
        <p:spPr>
          <a:xfrm rot="18878310">
            <a:off x="7028445" y="3106318"/>
            <a:ext cx="1292771" cy="1134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47FAEDB1-3C88-CB71-DE31-0796DAC6738D}"/>
              </a:ext>
            </a:extLst>
          </p:cNvPr>
          <p:cNvSpPr/>
          <p:nvPr/>
        </p:nvSpPr>
        <p:spPr>
          <a:xfrm rot="16393018">
            <a:off x="7470140" y="1590571"/>
            <a:ext cx="1292771" cy="1134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23">
            <a:extLst>
              <a:ext uri="{FF2B5EF4-FFF2-40B4-BE49-F238E27FC236}">
                <a16:creationId xmlns:a16="http://schemas.microsoft.com/office/drawing/2014/main" id="{7639364D-00C2-10B8-6C68-E6F52A4D4905}"/>
              </a:ext>
            </a:extLst>
          </p:cNvPr>
          <p:cNvGrpSpPr/>
          <p:nvPr/>
        </p:nvGrpSpPr>
        <p:grpSpPr>
          <a:xfrm>
            <a:off x="621076" y="4612589"/>
            <a:ext cx="2922058" cy="872762"/>
            <a:chOff x="14570914" y="6527320"/>
            <a:chExt cx="5844116" cy="1745524"/>
          </a:xfrm>
        </p:grpSpPr>
        <p:grpSp>
          <p:nvGrpSpPr>
            <p:cNvPr id="19" name="Group 124">
              <a:extLst>
                <a:ext uri="{FF2B5EF4-FFF2-40B4-BE49-F238E27FC236}">
                  <a16:creationId xmlns:a16="http://schemas.microsoft.com/office/drawing/2014/main" id="{FC5299B7-542D-FBC8-B33C-B811549C5413}"/>
                </a:ext>
              </a:extLst>
            </p:cNvPr>
            <p:cNvGrpSpPr/>
            <p:nvPr/>
          </p:nvGrpSpPr>
          <p:grpSpPr>
            <a:xfrm>
              <a:off x="14570914" y="6527320"/>
              <a:ext cx="1404923" cy="1294259"/>
              <a:chOff x="14726874" y="6750120"/>
              <a:chExt cx="1404923" cy="1294259"/>
            </a:xfrm>
          </p:grpSpPr>
          <p:grpSp>
            <p:nvGrpSpPr>
              <p:cNvPr id="27" name="Group 132">
                <a:extLst>
                  <a:ext uri="{FF2B5EF4-FFF2-40B4-BE49-F238E27FC236}">
                    <a16:creationId xmlns:a16="http://schemas.microsoft.com/office/drawing/2014/main" id="{AAAE5C10-9A8A-92FB-A28D-1D2B39D84516}"/>
                  </a:ext>
                </a:extLst>
              </p:cNvPr>
              <p:cNvGrpSpPr/>
              <p:nvPr/>
            </p:nvGrpSpPr>
            <p:grpSpPr>
              <a:xfrm>
                <a:off x="14726874" y="6750120"/>
                <a:ext cx="1404923" cy="1294259"/>
                <a:chOff x="13296063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29" name="Freeform 269">
                  <a:extLst>
                    <a:ext uri="{FF2B5EF4-FFF2-40B4-BE49-F238E27FC236}">
                      <a16:creationId xmlns:a16="http://schemas.microsoft.com/office/drawing/2014/main" id="{CC3FB862-B8D0-80E1-49AF-6F2A4AB3F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beve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270">
                  <a:extLst>
                    <a:ext uri="{FF2B5EF4-FFF2-40B4-BE49-F238E27FC236}">
                      <a16:creationId xmlns:a16="http://schemas.microsoft.com/office/drawing/2014/main" id="{65D29BE1-31FB-3428-A328-88E5CD9452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96063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beve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Freeform 116">
                <a:extLst>
                  <a:ext uri="{FF2B5EF4-FFF2-40B4-BE49-F238E27FC236}">
                    <a16:creationId xmlns:a16="http://schemas.microsoft.com/office/drawing/2014/main" id="{ED63DAA3-E94E-E703-7B85-12CF45D8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7722" y="7085367"/>
                <a:ext cx="532736" cy="553830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</p:grpSp>
        <p:sp>
          <p:nvSpPr>
            <p:cNvPr id="20" name="TextBox 125">
              <a:extLst>
                <a:ext uri="{FF2B5EF4-FFF2-40B4-BE49-F238E27FC236}">
                  <a16:creationId xmlns:a16="http://schemas.microsoft.com/office/drawing/2014/main" id="{CC26A49B-A301-D4BC-BDC3-C1EC0FDB59F4}"/>
                </a:ext>
              </a:extLst>
            </p:cNvPr>
            <p:cNvSpPr txBox="1"/>
            <p:nvPr/>
          </p:nvSpPr>
          <p:spPr>
            <a:xfrm>
              <a:off x="16311252" y="6794716"/>
              <a:ext cx="2010730" cy="677072"/>
            </a:xfrm>
            <a:prstGeom prst="rect">
              <a:avLst/>
            </a:prstGeom>
            <a:noFill/>
          </p:spPr>
          <p:txBody>
            <a:bodyPr wrap="none" lIns="91421" tIns="45711" rIns="91421" bIns="45711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万能接口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Regular"/>
                <a:cs typeface="+mn-cs"/>
              </a:endParaRPr>
            </a:p>
          </p:txBody>
        </p:sp>
        <p:grpSp>
          <p:nvGrpSpPr>
            <p:cNvPr id="21" name="Group 126">
              <a:extLst>
                <a:ext uri="{FF2B5EF4-FFF2-40B4-BE49-F238E27FC236}">
                  <a16:creationId xmlns:a16="http://schemas.microsoft.com/office/drawing/2014/main" id="{B76C4E26-8603-49AB-74CC-A6F7FD11DFF7}"/>
                </a:ext>
              </a:extLst>
            </p:cNvPr>
            <p:cNvGrpSpPr/>
            <p:nvPr/>
          </p:nvGrpSpPr>
          <p:grpSpPr>
            <a:xfrm>
              <a:off x="16087511" y="7015531"/>
              <a:ext cx="304072" cy="303870"/>
              <a:chOff x="8571240" y="5550087"/>
              <a:chExt cx="304072" cy="303870"/>
            </a:xfrm>
          </p:grpSpPr>
          <p:sp>
            <p:nvSpPr>
              <p:cNvPr id="23" name="Freeform 324">
                <a:extLst>
                  <a:ext uri="{FF2B5EF4-FFF2-40B4-BE49-F238E27FC236}">
                    <a16:creationId xmlns:a16="http://schemas.microsoft.com/office/drawing/2014/main" id="{580F0C82-FFAC-3C16-7BD9-7E46D09B2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grpSp>
            <p:nvGrpSpPr>
              <p:cNvPr id="24" name="Group 129">
                <a:extLst>
                  <a:ext uri="{FF2B5EF4-FFF2-40B4-BE49-F238E27FC236}">
                    <a16:creationId xmlns:a16="http://schemas.microsoft.com/office/drawing/2014/main" id="{E3165C97-93F2-3D82-CBFC-FA58E92AA623}"/>
                  </a:ext>
                </a:extLst>
              </p:cNvPr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25" name="Freeform 325">
                  <a:extLst>
                    <a:ext uri="{FF2B5EF4-FFF2-40B4-BE49-F238E27FC236}">
                      <a16:creationId xmlns:a16="http://schemas.microsoft.com/office/drawing/2014/main" id="{823576B6-60B8-C185-6172-E02BDB238D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326">
                  <a:extLst>
                    <a:ext uri="{FF2B5EF4-FFF2-40B4-BE49-F238E27FC236}">
                      <a16:creationId xmlns:a16="http://schemas.microsoft.com/office/drawing/2014/main" id="{B75D3350-D6F2-169A-18A1-F156AC11B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" name="TextBox 127">
              <a:extLst>
                <a:ext uri="{FF2B5EF4-FFF2-40B4-BE49-F238E27FC236}">
                  <a16:creationId xmlns:a16="http://schemas.microsoft.com/office/drawing/2014/main" id="{FB0B8AFC-52FB-E451-A051-2567C08E9C3F}"/>
                </a:ext>
              </a:extLst>
            </p:cNvPr>
            <p:cNvSpPr txBox="1"/>
            <p:nvPr/>
          </p:nvSpPr>
          <p:spPr>
            <a:xfrm>
              <a:off x="16280184" y="7268630"/>
              <a:ext cx="4134846" cy="1004214"/>
            </a:xfrm>
            <a:prstGeom prst="rect">
              <a:avLst/>
            </a:prstGeom>
            <a:noFill/>
          </p:spPr>
          <p:txBody>
            <a:bodyPr wrap="square" lIns="109709" tIns="54855" rIns="109709" bIns="54855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Lato Light"/>
                  <a:cs typeface="Lato Light"/>
                </a:rPr>
                <a:t>借助模块化特性可以做许多组件配合以实现丰富的功能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Lato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实现功能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58" name="椭圆 57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72" name="椭圆 71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0AE68E0-8501-6048-1688-2CCD917EF21C}"/>
              </a:ext>
            </a:extLst>
          </p:cNvPr>
          <p:cNvGrpSpPr/>
          <p:nvPr/>
        </p:nvGrpSpPr>
        <p:grpSpPr>
          <a:xfrm>
            <a:off x="80679" y="1344408"/>
            <a:ext cx="3412375" cy="1485697"/>
            <a:chOff x="4199275" y="4759190"/>
            <a:chExt cx="3155513" cy="1242180"/>
          </a:xfrm>
        </p:grpSpPr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8612888C-5EE2-05C8-2C82-6895BA6C2755}"/>
                </a:ext>
              </a:extLst>
            </p:cNvPr>
            <p:cNvSpPr txBox="1"/>
            <p:nvPr/>
          </p:nvSpPr>
          <p:spPr>
            <a:xfrm>
              <a:off x="4199275" y="4759190"/>
              <a:ext cx="2491656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摇臂悬挂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835F40D8-BEA6-499F-81A3-59D0A7FD4298}"/>
                </a:ext>
              </a:extLst>
            </p:cNvPr>
            <p:cNvSpPr txBox="1"/>
            <p:nvPr/>
          </p:nvSpPr>
          <p:spPr>
            <a:xfrm>
              <a:off x="5020789" y="5029200"/>
              <a:ext cx="2333999" cy="97217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是最经典的火星车悬挂类型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六轮驱动的摇臂悬挂底盘同时具有轻量化和高越障性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可以应对大多数不平表面，实现更好的移动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左边轮组-爆炸">
            <a:hlinkClick r:id="" action="ppaction://media"/>
            <a:extLst>
              <a:ext uri="{FF2B5EF4-FFF2-40B4-BE49-F238E27FC236}">
                <a16:creationId xmlns:a16="http://schemas.microsoft.com/office/drawing/2014/main" id="{4525F71C-46E5-893A-DFCD-2568579E8F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344" t="10113" r="-7814" b="14067"/>
          <a:stretch/>
        </p:blipFill>
        <p:spPr>
          <a:xfrm>
            <a:off x="3493054" y="3429000"/>
            <a:ext cx="4363245" cy="313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F570A4-5219-8FD0-FAD6-A8499FDC84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1" r="9193"/>
          <a:stretch/>
        </p:blipFill>
        <p:spPr>
          <a:xfrm>
            <a:off x="7605990" y="3429000"/>
            <a:ext cx="4370122" cy="2694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F81FCA-C274-3805-7F4B-D3181E657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693" y="1048601"/>
            <a:ext cx="5464930" cy="20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1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623302" y="4334185"/>
            <a:ext cx="2345323" cy="729816"/>
            <a:chOff x="4985800" y="4732827"/>
            <a:chExt cx="2345323" cy="729816"/>
          </a:xfrm>
        </p:grpSpPr>
        <p:sp>
          <p:nvSpPr>
            <p:cNvPr id="65" name="TextBox 13"/>
            <p:cNvSpPr txBox="1"/>
            <p:nvPr/>
          </p:nvSpPr>
          <p:spPr>
            <a:xfrm>
              <a:off x="4993043" y="4732827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样本保存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TextBox 13"/>
            <p:cNvSpPr txBox="1"/>
            <p:nvPr/>
          </p:nvSpPr>
          <p:spPr>
            <a:xfrm>
              <a:off x="4985800" y="5002837"/>
              <a:ext cx="2333999" cy="45980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滑轨与气杆实现的样品保存箱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与机械臂配合实现采样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0994" y="2018164"/>
            <a:ext cx="2338080" cy="968528"/>
            <a:chOff x="4981719" y="4716932"/>
            <a:chExt cx="2338080" cy="968528"/>
          </a:xfrm>
        </p:grpSpPr>
        <p:sp>
          <p:nvSpPr>
            <p:cNvPr id="68" name="TextBox 13"/>
            <p:cNvSpPr txBox="1"/>
            <p:nvPr/>
          </p:nvSpPr>
          <p:spPr>
            <a:xfrm>
              <a:off x="4981719" y="4716932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采样机械臂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TextBox 13"/>
            <p:cNvSpPr txBox="1"/>
            <p:nvPr/>
          </p:nvSpPr>
          <p:spPr>
            <a:xfrm>
              <a:off x="4985800" y="5002837"/>
              <a:ext cx="2333999" cy="68262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组件化机械臂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配有简易的土壤采样钻头的工作头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实现功能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58" name="椭圆 57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72" name="椭圆 71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B91F61B-1DF8-033C-327B-3389891DE1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4" r="4345" b="5266"/>
          <a:stretch/>
        </p:blipFill>
        <p:spPr>
          <a:xfrm>
            <a:off x="9488760" y="782424"/>
            <a:ext cx="2018165" cy="2794715"/>
          </a:xfrm>
          <a:prstGeom prst="rect">
            <a:avLst/>
          </a:prstGeom>
        </p:spPr>
      </p:pic>
      <p:pic>
        <p:nvPicPr>
          <p:cNvPr id="2" name="收集器">
            <a:hlinkClick r:id="" action="ppaction://media"/>
            <a:extLst>
              <a:ext uri="{FF2B5EF4-FFF2-40B4-BE49-F238E27FC236}">
                <a16:creationId xmlns:a16="http://schemas.microsoft.com/office/drawing/2014/main" id="{1F9AC37E-3F89-3AFC-4123-E2FA7B510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9899" y="4576820"/>
            <a:ext cx="2752828" cy="20646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6BECB3-9670-1AF1-CF5D-91DFCB93F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22" y="1233424"/>
            <a:ext cx="3413301" cy="23437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D9DD6C-08D4-6149-9ECB-3B176E1D3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942" y="4340468"/>
            <a:ext cx="3096688" cy="2339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925520" y="1121374"/>
            <a:ext cx="2338080" cy="771840"/>
            <a:chOff x="4985800" y="4653870"/>
            <a:chExt cx="2338080" cy="771840"/>
          </a:xfrm>
        </p:grpSpPr>
        <p:sp>
          <p:nvSpPr>
            <p:cNvPr id="62" name="TextBox 13"/>
            <p:cNvSpPr txBox="1"/>
            <p:nvPr/>
          </p:nvSpPr>
          <p:spPr>
            <a:xfrm>
              <a:off x="4985800" y="4653870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摄像机传输影像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TextBox 13"/>
            <p:cNvSpPr txBox="1"/>
            <p:nvPr/>
          </p:nvSpPr>
          <p:spPr>
            <a:xfrm>
              <a:off x="4985800" y="5002837"/>
              <a:ext cx="2333999" cy="42287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配置了简易的二自由度云台的摄像头座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实现功能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58" name="椭圆 57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72" name="椭圆 71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75925BD-58E9-DBC7-AD32-1D11C7FE1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5914" y="1237974"/>
            <a:ext cx="2165887" cy="43461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613CFF-A00C-B9B3-C1EA-4091F6964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1380" y="1256379"/>
            <a:ext cx="2234783" cy="4353801"/>
          </a:xfrm>
          <a:prstGeom prst="rect">
            <a:avLst/>
          </a:prstGeom>
        </p:spPr>
      </p:pic>
      <p:pic>
        <p:nvPicPr>
          <p:cNvPr id="2" name="摄像头座-爆炸">
            <a:hlinkClick r:id="" action="ppaction://media"/>
            <a:extLst>
              <a:ext uri="{FF2B5EF4-FFF2-40B4-BE49-F238E27FC236}">
                <a16:creationId xmlns:a16="http://schemas.microsoft.com/office/drawing/2014/main" id="{8CB303C4-EBDE-F048-8AF0-FE17BB7B7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0" y="2736413"/>
            <a:ext cx="3642891" cy="2732169"/>
          </a:xfrm>
          <a:prstGeom prst="rect">
            <a:avLst/>
          </a:prstGeom>
        </p:spPr>
      </p:pic>
      <p:pic>
        <p:nvPicPr>
          <p:cNvPr id="3" name="摄像头座-解除">
            <a:hlinkClick r:id="" action="ppaction://media"/>
            <a:extLst>
              <a:ext uri="{FF2B5EF4-FFF2-40B4-BE49-F238E27FC236}">
                <a16:creationId xmlns:a16="http://schemas.microsoft.com/office/drawing/2014/main" id="{F36B2FE2-09D7-B7F9-737A-D40857D43E1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79929" y="2726181"/>
            <a:ext cx="3464816" cy="2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5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875072" y="1758352"/>
            <a:ext cx="2338080" cy="1288904"/>
            <a:chOff x="4985800" y="4653870"/>
            <a:chExt cx="2338080" cy="1288904"/>
          </a:xfrm>
        </p:grpSpPr>
        <p:sp>
          <p:nvSpPr>
            <p:cNvPr id="62" name="TextBox 13"/>
            <p:cNvSpPr txBox="1"/>
            <p:nvPr/>
          </p:nvSpPr>
          <p:spPr>
            <a:xfrm>
              <a:off x="4985800" y="4653870"/>
              <a:ext cx="2338080" cy="27001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其他扩展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TextBox 13"/>
            <p:cNvSpPr txBox="1"/>
            <p:nvPr/>
          </p:nvSpPr>
          <p:spPr>
            <a:xfrm>
              <a:off x="4985800" y="5002837"/>
              <a:ext cx="2333999" cy="93993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简易的收发信号模块，以达到远矩传输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单片机阵列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电池组阵列模块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实现功能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58" name="椭圆 57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72" name="椭圆 71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22AC41E8-BA08-C290-097F-272E3089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9" y="853666"/>
            <a:ext cx="2212117" cy="2507304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99168C25-80DE-E5ED-174A-56E3F61267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09" y="985428"/>
            <a:ext cx="3324981" cy="22437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272768F-5996-AB9F-4B0E-21480F6B4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39"/>
          <a:stretch/>
        </p:blipFill>
        <p:spPr>
          <a:xfrm>
            <a:off x="619912" y="3777179"/>
            <a:ext cx="3604786" cy="27899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CEE3E26-8481-6954-D02C-5BCBC3663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327" y="3777179"/>
            <a:ext cx="2996163" cy="26768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65229F-14CE-BA57-5831-322A0F326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31" y="3777179"/>
            <a:ext cx="2564711" cy="294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总体展示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58" name="椭圆 57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72" name="椭圆 71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C9AC791-4630-4A2D-7582-803F23543C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2"/>
            <a:ext cx="4355168" cy="34841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E8E30C-708D-2BC8-DE76-60E92957B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68" y="793881"/>
            <a:ext cx="4355168" cy="3484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8636A2-6B86-20AB-E04D-F3677A0F28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0"/>
          <a:stretch/>
        </p:blipFill>
        <p:spPr>
          <a:xfrm>
            <a:off x="8117604" y="793880"/>
            <a:ext cx="3883505" cy="34841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FB2A91-7515-EA57-784F-F27E20DCF9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16" y="4138657"/>
            <a:ext cx="3780303" cy="26154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83E1F4E-F624-6997-3D68-A84C3363E8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977" y="4138657"/>
            <a:ext cx="3731559" cy="26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3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总体展示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58" name="椭圆 57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72" name="椭圆 71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TK-1000">
            <a:hlinkClick r:id="" action="ppaction://media"/>
            <a:extLst>
              <a:ext uri="{FF2B5EF4-FFF2-40B4-BE49-F238E27FC236}">
                <a16:creationId xmlns:a16="http://schemas.microsoft.com/office/drawing/2014/main" id="{B3ACB1E2-8EEA-00A8-2097-4E98E8881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727" t="27945" r="8006" b="29003"/>
          <a:stretch/>
        </p:blipFill>
        <p:spPr>
          <a:xfrm>
            <a:off x="2700803" y="1293690"/>
            <a:ext cx="6790394" cy="50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1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总体展示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58" name="椭圆 57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72" name="椭圆 71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EBE200D-64DE-FAAC-3798-110BDFE0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12" y="1726628"/>
            <a:ext cx="4724550" cy="50274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4CB08E-849F-8792-5A78-A4D80A05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462" y="1726628"/>
            <a:ext cx="4682572" cy="50274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B7E7EC-7D2F-7831-54AB-076A04E1D887}"/>
              </a:ext>
            </a:extLst>
          </p:cNvPr>
          <p:cNvSpPr txBox="1"/>
          <p:nvPr/>
        </p:nvSpPr>
        <p:spPr>
          <a:xfrm>
            <a:off x="3307976" y="1154733"/>
            <a:ext cx="545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共</a:t>
            </a:r>
            <a:r>
              <a:rPr lang="en-US" altLang="zh-CN" dirty="0"/>
              <a:t>3200</a:t>
            </a:r>
            <a:r>
              <a:rPr lang="zh-CN" altLang="en-US" dirty="0"/>
              <a:t>个零件</a:t>
            </a:r>
          </a:p>
        </p:txBody>
      </p:sp>
    </p:spTree>
    <p:extLst>
      <p:ext uri="{BB962C8B-B14F-4D97-AF65-F5344CB8AC3E}">
        <p14:creationId xmlns:p14="http://schemas.microsoft.com/office/powerpoint/2010/main" val="352235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剪去对角 1"/>
          <p:cNvSpPr/>
          <p:nvPr/>
        </p:nvSpPr>
        <p:spPr>
          <a:xfrm>
            <a:off x="1485900" y="1689101"/>
            <a:ext cx="4610100" cy="3416299"/>
          </a:xfrm>
          <a:prstGeom prst="snip2DiagRect">
            <a:avLst/>
          </a:prstGeom>
          <a:solidFill>
            <a:srgbClr val="152F71"/>
          </a:solidFill>
          <a:ln w="12700" cap="flat" cmpd="sng" algn="ctr">
            <a:gradFill>
              <a:gsLst>
                <a:gs pos="68533">
                  <a:srgbClr val="2579DB">
                    <a:alpha val="0"/>
                  </a:srgbClr>
                </a:gs>
                <a:gs pos="24900">
                  <a:srgbClr val="2579DB">
                    <a:alpha val="0"/>
                  </a:srgbClr>
                </a:gs>
                <a:gs pos="0">
                  <a:srgbClr val="2579DB"/>
                </a:gs>
                <a:gs pos="100000">
                  <a:srgbClr val="2579DB"/>
                </a:gs>
              </a:gsLst>
              <a:lin ang="3600000" scaled="0"/>
            </a:gra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/>
              <a:ea typeface="楷体" panose="02010609060101010101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11" y="2027594"/>
            <a:ext cx="3031479" cy="20641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93016" y="2674948"/>
            <a:ext cx="3595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创新点和前景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矩形: 圆角 40"/>
          <p:cNvSpPr/>
          <p:nvPr/>
        </p:nvSpPr>
        <p:spPr>
          <a:xfrm>
            <a:off x="952500" y="1276569"/>
            <a:ext cx="4902200" cy="4304862"/>
          </a:xfrm>
          <a:prstGeom prst="roundRect">
            <a:avLst>
              <a:gd name="adj" fmla="val 6630"/>
            </a:avLst>
          </a:prstGeom>
          <a:solidFill>
            <a:srgbClr val="2579DB">
              <a:alpha val="23000"/>
            </a:srgbClr>
          </a:solidFill>
          <a:ln w="3175" cap="flat" cmpd="sng" algn="ctr">
            <a:solidFill>
              <a:srgbClr val="10ACBC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kern="0">
              <a:solidFill>
                <a:schemeClr val="tx2"/>
              </a:solidFill>
              <a:latin typeface="Arial" panose="020B0604020202020204"/>
              <a:ea typeface="楷体" panose="02010609060101010101" charset="-122"/>
            </a:endParaRPr>
          </a:p>
        </p:txBody>
      </p:sp>
      <p:sp>
        <p:nvSpPr>
          <p:cNvPr id="42" name="梯形 41"/>
          <p:cNvSpPr/>
          <p:nvPr/>
        </p:nvSpPr>
        <p:spPr>
          <a:xfrm rot="10800000">
            <a:off x="1966283" y="1277809"/>
            <a:ext cx="2874634" cy="24295"/>
          </a:xfrm>
          <a:prstGeom prst="trapezoid">
            <a:avLst/>
          </a:prstGeom>
          <a:solidFill>
            <a:srgbClr val="10ACBC"/>
          </a:solidFill>
          <a:ln w="63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楷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082098" y="2668660"/>
            <a:ext cx="216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组员及分工</a:t>
            </a:r>
          </a:p>
        </p:txBody>
      </p:sp>
      <p:sp>
        <p:nvSpPr>
          <p:cNvPr id="28" name="矩形 27"/>
          <p:cNvSpPr/>
          <p:nvPr/>
        </p:nvSpPr>
        <p:spPr>
          <a:xfrm>
            <a:off x="2806432" y="2643999"/>
            <a:ext cx="2796215" cy="510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04553" y="2670892"/>
            <a:ext cx="153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第一部分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082098" y="3433464"/>
            <a:ext cx="216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31" name="矩形 30"/>
          <p:cNvSpPr/>
          <p:nvPr/>
        </p:nvSpPr>
        <p:spPr>
          <a:xfrm>
            <a:off x="2806432" y="3408803"/>
            <a:ext cx="2796215" cy="510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04553" y="3435696"/>
            <a:ext cx="153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082098" y="4171375"/>
            <a:ext cx="216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作品介绍</a:t>
            </a:r>
          </a:p>
        </p:txBody>
      </p:sp>
      <p:sp>
        <p:nvSpPr>
          <p:cNvPr id="34" name="矩形 33"/>
          <p:cNvSpPr/>
          <p:nvPr/>
        </p:nvSpPr>
        <p:spPr>
          <a:xfrm>
            <a:off x="2806432" y="4146714"/>
            <a:ext cx="2796215" cy="510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04553" y="4173607"/>
            <a:ext cx="153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第三部分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082098" y="4936179"/>
            <a:ext cx="216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创新点及前景</a:t>
            </a:r>
          </a:p>
        </p:txBody>
      </p:sp>
      <p:sp>
        <p:nvSpPr>
          <p:cNvPr id="37" name="矩形 36"/>
          <p:cNvSpPr/>
          <p:nvPr/>
        </p:nvSpPr>
        <p:spPr>
          <a:xfrm>
            <a:off x="2806432" y="4911518"/>
            <a:ext cx="2796215" cy="510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04553" y="4938411"/>
            <a:ext cx="153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第四部分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540902" y="1435495"/>
            <a:ext cx="3619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造字工房悦黑体验版细体" pitchFamily="50" charset="-122"/>
              </a:rPr>
              <a:t>CONTENTS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造字工房悦黑体验版细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39"/>
          <p:cNvSpPr/>
          <p:nvPr/>
        </p:nvSpPr>
        <p:spPr bwMode="auto">
          <a:xfrm>
            <a:off x="3811855" y="4796256"/>
            <a:ext cx="1234992" cy="348665"/>
          </a:xfrm>
          <a:custGeom>
            <a:avLst/>
            <a:gdLst>
              <a:gd name="T0" fmla="*/ 36 w 641"/>
              <a:gd name="T1" fmla="*/ 0 h 181"/>
              <a:gd name="T2" fmla="*/ 28 w 641"/>
              <a:gd name="T3" fmla="*/ 0 h 181"/>
              <a:gd name="T4" fmla="*/ 28 w 641"/>
              <a:gd name="T5" fmla="*/ 109 h 181"/>
              <a:gd name="T6" fmla="*/ 0 w 641"/>
              <a:gd name="T7" fmla="*/ 144 h 181"/>
              <a:gd name="T8" fmla="*/ 36 w 641"/>
              <a:gd name="T9" fmla="*/ 181 h 181"/>
              <a:gd name="T10" fmla="*/ 73 w 641"/>
              <a:gd name="T11" fmla="*/ 144 h 181"/>
              <a:gd name="T12" fmla="*/ 44 w 641"/>
              <a:gd name="T13" fmla="*/ 108 h 181"/>
              <a:gd name="T14" fmla="*/ 44 w 641"/>
              <a:gd name="T15" fmla="*/ 16 h 181"/>
              <a:gd name="T16" fmla="*/ 641 w 641"/>
              <a:gd name="T17" fmla="*/ 16 h 181"/>
              <a:gd name="T18" fmla="*/ 641 w 641"/>
              <a:gd name="T19" fmla="*/ 0 h 181"/>
              <a:gd name="T20" fmla="*/ 44 w 641"/>
              <a:gd name="T21" fmla="*/ 0 h 181"/>
              <a:gd name="T22" fmla="*/ 36 w 641"/>
              <a:gd name="T2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1" h="181">
                <a:moveTo>
                  <a:pt x="36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12" y="113"/>
                  <a:pt x="0" y="127"/>
                  <a:pt x="0" y="144"/>
                </a:cubicBezTo>
                <a:cubicBezTo>
                  <a:pt x="0" y="164"/>
                  <a:pt x="16" y="181"/>
                  <a:pt x="36" y="181"/>
                </a:cubicBezTo>
                <a:cubicBezTo>
                  <a:pt x="57" y="181"/>
                  <a:pt x="73" y="164"/>
                  <a:pt x="73" y="144"/>
                </a:cubicBezTo>
                <a:cubicBezTo>
                  <a:pt x="73" y="126"/>
                  <a:pt x="60" y="112"/>
                  <a:pt x="44" y="108"/>
                </a:cubicBezTo>
                <a:cubicBezTo>
                  <a:pt x="44" y="16"/>
                  <a:pt x="44" y="16"/>
                  <a:pt x="44" y="16"/>
                </a:cubicBezTo>
                <a:cubicBezTo>
                  <a:pt x="641" y="16"/>
                  <a:pt x="641" y="16"/>
                  <a:pt x="641" y="16"/>
                </a:cubicBezTo>
                <a:cubicBezTo>
                  <a:pt x="641" y="0"/>
                  <a:pt x="641" y="0"/>
                  <a:pt x="641" y="0"/>
                </a:cubicBezTo>
                <a:cubicBezTo>
                  <a:pt x="44" y="0"/>
                  <a:pt x="44" y="0"/>
                  <a:pt x="44" y="0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40"/>
          <p:cNvSpPr/>
          <p:nvPr/>
        </p:nvSpPr>
        <p:spPr bwMode="auto">
          <a:xfrm>
            <a:off x="3811855" y="2659773"/>
            <a:ext cx="1234992" cy="329114"/>
          </a:xfrm>
          <a:custGeom>
            <a:avLst/>
            <a:gdLst>
              <a:gd name="T0" fmla="*/ 44 w 641"/>
              <a:gd name="T1" fmla="*/ 72 h 171"/>
              <a:gd name="T2" fmla="*/ 73 w 641"/>
              <a:gd name="T3" fmla="*/ 36 h 171"/>
              <a:gd name="T4" fmla="*/ 36 w 641"/>
              <a:gd name="T5" fmla="*/ 0 h 171"/>
              <a:gd name="T6" fmla="*/ 0 w 641"/>
              <a:gd name="T7" fmla="*/ 36 h 171"/>
              <a:gd name="T8" fmla="*/ 28 w 641"/>
              <a:gd name="T9" fmla="*/ 71 h 171"/>
              <a:gd name="T10" fmla="*/ 28 w 641"/>
              <a:gd name="T11" fmla="*/ 171 h 171"/>
              <a:gd name="T12" fmla="*/ 36 w 641"/>
              <a:gd name="T13" fmla="*/ 171 h 171"/>
              <a:gd name="T14" fmla="*/ 44 w 641"/>
              <a:gd name="T15" fmla="*/ 171 h 171"/>
              <a:gd name="T16" fmla="*/ 641 w 641"/>
              <a:gd name="T17" fmla="*/ 171 h 171"/>
              <a:gd name="T18" fmla="*/ 641 w 641"/>
              <a:gd name="T19" fmla="*/ 155 h 171"/>
              <a:gd name="T20" fmla="*/ 44 w 641"/>
              <a:gd name="T21" fmla="*/ 155 h 171"/>
              <a:gd name="T22" fmla="*/ 44 w 641"/>
              <a:gd name="T23" fmla="*/ 72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1" h="171">
                <a:moveTo>
                  <a:pt x="44" y="72"/>
                </a:moveTo>
                <a:cubicBezTo>
                  <a:pt x="60" y="69"/>
                  <a:pt x="73" y="54"/>
                  <a:pt x="73" y="36"/>
                </a:cubicBezTo>
                <a:cubicBezTo>
                  <a:pt x="73" y="16"/>
                  <a:pt x="57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3"/>
                  <a:pt x="12" y="67"/>
                  <a:pt x="28" y="71"/>
                </a:cubicBezTo>
                <a:cubicBezTo>
                  <a:pt x="28" y="171"/>
                  <a:pt x="28" y="171"/>
                  <a:pt x="28" y="171"/>
                </a:cubicBezTo>
                <a:cubicBezTo>
                  <a:pt x="36" y="171"/>
                  <a:pt x="36" y="171"/>
                  <a:pt x="36" y="171"/>
                </a:cubicBezTo>
                <a:cubicBezTo>
                  <a:pt x="44" y="171"/>
                  <a:pt x="44" y="171"/>
                  <a:pt x="44" y="171"/>
                </a:cubicBezTo>
                <a:cubicBezTo>
                  <a:pt x="641" y="171"/>
                  <a:pt x="641" y="171"/>
                  <a:pt x="641" y="171"/>
                </a:cubicBezTo>
                <a:cubicBezTo>
                  <a:pt x="641" y="155"/>
                  <a:pt x="641" y="155"/>
                  <a:pt x="641" y="155"/>
                </a:cubicBezTo>
                <a:cubicBezTo>
                  <a:pt x="44" y="155"/>
                  <a:pt x="44" y="155"/>
                  <a:pt x="44" y="155"/>
                </a:cubicBezTo>
                <a:lnTo>
                  <a:pt x="44" y="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41"/>
          <p:cNvSpPr/>
          <p:nvPr/>
        </p:nvSpPr>
        <p:spPr bwMode="auto">
          <a:xfrm>
            <a:off x="7146985" y="2641851"/>
            <a:ext cx="1236621" cy="347036"/>
          </a:xfrm>
          <a:custGeom>
            <a:avLst/>
            <a:gdLst>
              <a:gd name="T0" fmla="*/ 606 w 642"/>
              <a:gd name="T1" fmla="*/ 180 h 180"/>
              <a:gd name="T2" fmla="*/ 614 w 642"/>
              <a:gd name="T3" fmla="*/ 180 h 180"/>
              <a:gd name="T4" fmla="*/ 614 w 642"/>
              <a:gd name="T5" fmla="*/ 71 h 180"/>
              <a:gd name="T6" fmla="*/ 642 w 642"/>
              <a:gd name="T7" fmla="*/ 36 h 180"/>
              <a:gd name="T8" fmla="*/ 606 w 642"/>
              <a:gd name="T9" fmla="*/ 0 h 180"/>
              <a:gd name="T10" fmla="*/ 569 w 642"/>
              <a:gd name="T11" fmla="*/ 36 h 180"/>
              <a:gd name="T12" fmla="*/ 598 w 642"/>
              <a:gd name="T13" fmla="*/ 71 h 180"/>
              <a:gd name="T14" fmla="*/ 598 w 642"/>
              <a:gd name="T15" fmla="*/ 164 h 180"/>
              <a:gd name="T16" fmla="*/ 0 w 642"/>
              <a:gd name="T17" fmla="*/ 164 h 180"/>
              <a:gd name="T18" fmla="*/ 0 w 642"/>
              <a:gd name="T19" fmla="*/ 180 h 180"/>
              <a:gd name="T20" fmla="*/ 598 w 642"/>
              <a:gd name="T21" fmla="*/ 180 h 180"/>
              <a:gd name="T22" fmla="*/ 606 w 642"/>
              <a:gd name="T23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2" h="180">
                <a:moveTo>
                  <a:pt x="606" y="180"/>
                </a:moveTo>
                <a:cubicBezTo>
                  <a:pt x="614" y="180"/>
                  <a:pt x="614" y="180"/>
                  <a:pt x="614" y="180"/>
                </a:cubicBezTo>
                <a:cubicBezTo>
                  <a:pt x="614" y="71"/>
                  <a:pt x="614" y="71"/>
                  <a:pt x="614" y="71"/>
                </a:cubicBezTo>
                <a:cubicBezTo>
                  <a:pt x="630" y="68"/>
                  <a:pt x="642" y="53"/>
                  <a:pt x="642" y="36"/>
                </a:cubicBezTo>
                <a:cubicBezTo>
                  <a:pt x="642" y="16"/>
                  <a:pt x="626" y="0"/>
                  <a:pt x="606" y="0"/>
                </a:cubicBezTo>
                <a:cubicBezTo>
                  <a:pt x="585" y="0"/>
                  <a:pt x="569" y="16"/>
                  <a:pt x="569" y="36"/>
                </a:cubicBezTo>
                <a:cubicBezTo>
                  <a:pt x="569" y="53"/>
                  <a:pt x="581" y="68"/>
                  <a:pt x="598" y="71"/>
                </a:cubicBezTo>
                <a:cubicBezTo>
                  <a:pt x="598" y="164"/>
                  <a:pt x="598" y="164"/>
                  <a:pt x="598" y="164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80"/>
                  <a:pt x="0" y="180"/>
                  <a:pt x="0" y="180"/>
                </a:cubicBezTo>
                <a:cubicBezTo>
                  <a:pt x="598" y="180"/>
                  <a:pt x="598" y="180"/>
                  <a:pt x="598" y="180"/>
                </a:cubicBezTo>
                <a:lnTo>
                  <a:pt x="606" y="1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42"/>
          <p:cNvSpPr/>
          <p:nvPr/>
        </p:nvSpPr>
        <p:spPr bwMode="auto">
          <a:xfrm>
            <a:off x="7146985" y="4796256"/>
            <a:ext cx="1236621" cy="348665"/>
          </a:xfrm>
          <a:custGeom>
            <a:avLst/>
            <a:gdLst>
              <a:gd name="T0" fmla="*/ 614 w 642"/>
              <a:gd name="T1" fmla="*/ 109 h 181"/>
              <a:gd name="T2" fmla="*/ 614 w 642"/>
              <a:gd name="T3" fmla="*/ 0 h 181"/>
              <a:gd name="T4" fmla="*/ 606 w 642"/>
              <a:gd name="T5" fmla="*/ 0 h 181"/>
              <a:gd name="T6" fmla="*/ 598 w 642"/>
              <a:gd name="T7" fmla="*/ 0 h 181"/>
              <a:gd name="T8" fmla="*/ 0 w 642"/>
              <a:gd name="T9" fmla="*/ 0 h 181"/>
              <a:gd name="T10" fmla="*/ 0 w 642"/>
              <a:gd name="T11" fmla="*/ 16 h 181"/>
              <a:gd name="T12" fmla="*/ 598 w 642"/>
              <a:gd name="T13" fmla="*/ 16 h 181"/>
              <a:gd name="T14" fmla="*/ 598 w 642"/>
              <a:gd name="T15" fmla="*/ 109 h 181"/>
              <a:gd name="T16" fmla="*/ 569 w 642"/>
              <a:gd name="T17" fmla="*/ 144 h 181"/>
              <a:gd name="T18" fmla="*/ 606 w 642"/>
              <a:gd name="T19" fmla="*/ 181 h 181"/>
              <a:gd name="T20" fmla="*/ 642 w 642"/>
              <a:gd name="T21" fmla="*/ 144 h 181"/>
              <a:gd name="T22" fmla="*/ 614 w 642"/>
              <a:gd name="T23" fmla="*/ 109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2" h="181">
                <a:moveTo>
                  <a:pt x="614" y="109"/>
                </a:moveTo>
                <a:cubicBezTo>
                  <a:pt x="614" y="0"/>
                  <a:pt x="614" y="0"/>
                  <a:pt x="614" y="0"/>
                </a:cubicBezTo>
                <a:cubicBezTo>
                  <a:pt x="606" y="0"/>
                  <a:pt x="606" y="0"/>
                  <a:pt x="606" y="0"/>
                </a:cubicBezTo>
                <a:cubicBezTo>
                  <a:pt x="598" y="0"/>
                  <a:pt x="598" y="0"/>
                  <a:pt x="59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09"/>
                  <a:pt x="598" y="109"/>
                  <a:pt x="598" y="109"/>
                </a:cubicBezTo>
                <a:cubicBezTo>
                  <a:pt x="581" y="112"/>
                  <a:pt x="569" y="127"/>
                  <a:pt x="569" y="144"/>
                </a:cubicBezTo>
                <a:cubicBezTo>
                  <a:pt x="569" y="164"/>
                  <a:pt x="585" y="181"/>
                  <a:pt x="606" y="181"/>
                </a:cubicBezTo>
                <a:cubicBezTo>
                  <a:pt x="626" y="181"/>
                  <a:pt x="642" y="164"/>
                  <a:pt x="642" y="144"/>
                </a:cubicBezTo>
                <a:cubicBezTo>
                  <a:pt x="642" y="127"/>
                  <a:pt x="630" y="112"/>
                  <a:pt x="614" y="10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43"/>
          <p:cNvSpPr/>
          <p:nvPr/>
        </p:nvSpPr>
        <p:spPr bwMode="auto">
          <a:xfrm>
            <a:off x="5808297" y="4881295"/>
            <a:ext cx="577628" cy="729428"/>
          </a:xfrm>
          <a:custGeom>
            <a:avLst/>
            <a:gdLst>
              <a:gd name="T0" fmla="*/ 148 w 248"/>
              <a:gd name="T1" fmla="*/ 313 h 313"/>
              <a:gd name="T2" fmla="*/ 100 w 248"/>
              <a:gd name="T3" fmla="*/ 313 h 313"/>
              <a:gd name="T4" fmla="*/ 0 w 248"/>
              <a:gd name="T5" fmla="*/ 213 h 313"/>
              <a:gd name="T6" fmla="*/ 0 w 248"/>
              <a:gd name="T7" fmla="*/ 100 h 313"/>
              <a:gd name="T8" fmla="*/ 100 w 248"/>
              <a:gd name="T9" fmla="*/ 0 h 313"/>
              <a:gd name="T10" fmla="*/ 148 w 248"/>
              <a:gd name="T11" fmla="*/ 0 h 313"/>
              <a:gd name="T12" fmla="*/ 248 w 248"/>
              <a:gd name="T13" fmla="*/ 100 h 313"/>
              <a:gd name="T14" fmla="*/ 248 w 248"/>
              <a:gd name="T15" fmla="*/ 213 h 313"/>
              <a:gd name="T16" fmla="*/ 148 w 248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8" h="313">
                <a:moveTo>
                  <a:pt x="148" y="313"/>
                </a:moveTo>
                <a:cubicBezTo>
                  <a:pt x="100" y="313"/>
                  <a:pt x="100" y="313"/>
                  <a:pt x="100" y="313"/>
                </a:cubicBezTo>
                <a:cubicBezTo>
                  <a:pt x="45" y="313"/>
                  <a:pt x="0" y="268"/>
                  <a:pt x="0" y="213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45"/>
                  <a:pt x="45" y="0"/>
                  <a:pt x="100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203" y="0"/>
                  <a:pt x="248" y="45"/>
                  <a:pt x="248" y="100"/>
                </a:cubicBezTo>
                <a:cubicBezTo>
                  <a:pt x="248" y="213"/>
                  <a:pt x="248" y="213"/>
                  <a:pt x="248" y="213"/>
                </a:cubicBezTo>
                <a:cubicBezTo>
                  <a:pt x="248" y="268"/>
                  <a:pt x="203" y="313"/>
                  <a:pt x="148" y="313"/>
                </a:cubicBezTo>
                <a:close/>
              </a:path>
            </a:pathLst>
          </a:custGeom>
          <a:solidFill>
            <a:srgbClr val="9B9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44"/>
          <p:cNvSpPr/>
          <p:nvPr/>
        </p:nvSpPr>
        <p:spPr bwMode="auto">
          <a:xfrm>
            <a:off x="5728454" y="4872423"/>
            <a:ext cx="737314" cy="174471"/>
          </a:xfrm>
          <a:custGeom>
            <a:avLst/>
            <a:gdLst>
              <a:gd name="T0" fmla="*/ 284 w 316"/>
              <a:gd name="T1" fmla="*/ 75 h 75"/>
              <a:gd name="T2" fmla="*/ 32 w 316"/>
              <a:gd name="T3" fmla="*/ 75 h 75"/>
              <a:gd name="T4" fmla="*/ 0 w 316"/>
              <a:gd name="T5" fmla="*/ 43 h 75"/>
              <a:gd name="T6" fmla="*/ 0 w 316"/>
              <a:gd name="T7" fmla="*/ 32 h 75"/>
              <a:gd name="T8" fmla="*/ 32 w 316"/>
              <a:gd name="T9" fmla="*/ 0 h 75"/>
              <a:gd name="T10" fmla="*/ 284 w 316"/>
              <a:gd name="T11" fmla="*/ 0 h 75"/>
              <a:gd name="T12" fmla="*/ 316 w 316"/>
              <a:gd name="T13" fmla="*/ 32 h 75"/>
              <a:gd name="T14" fmla="*/ 316 w 316"/>
              <a:gd name="T15" fmla="*/ 43 h 75"/>
              <a:gd name="T16" fmla="*/ 284 w 316"/>
              <a:gd name="T17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6" h="75">
                <a:moveTo>
                  <a:pt x="284" y="75"/>
                </a:moveTo>
                <a:cubicBezTo>
                  <a:pt x="32" y="75"/>
                  <a:pt x="32" y="75"/>
                  <a:pt x="32" y="75"/>
                </a:cubicBezTo>
                <a:cubicBezTo>
                  <a:pt x="15" y="75"/>
                  <a:pt x="0" y="61"/>
                  <a:pt x="0" y="4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5" y="0"/>
                  <a:pt x="32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301" y="0"/>
                  <a:pt x="316" y="15"/>
                  <a:pt x="316" y="32"/>
                </a:cubicBezTo>
                <a:cubicBezTo>
                  <a:pt x="316" y="43"/>
                  <a:pt x="316" y="43"/>
                  <a:pt x="316" y="43"/>
                </a:cubicBezTo>
                <a:cubicBezTo>
                  <a:pt x="316" y="61"/>
                  <a:pt x="301" y="75"/>
                  <a:pt x="284" y="75"/>
                </a:cubicBezTo>
                <a:close/>
              </a:path>
            </a:pathLst>
          </a:custGeom>
          <a:solidFill>
            <a:srgbClr val="CD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45"/>
          <p:cNvSpPr/>
          <p:nvPr/>
        </p:nvSpPr>
        <p:spPr bwMode="auto">
          <a:xfrm>
            <a:off x="5728454" y="5111952"/>
            <a:ext cx="737314" cy="175457"/>
          </a:xfrm>
          <a:custGeom>
            <a:avLst/>
            <a:gdLst>
              <a:gd name="T0" fmla="*/ 284 w 316"/>
              <a:gd name="T1" fmla="*/ 75 h 75"/>
              <a:gd name="T2" fmla="*/ 32 w 316"/>
              <a:gd name="T3" fmla="*/ 75 h 75"/>
              <a:gd name="T4" fmla="*/ 0 w 316"/>
              <a:gd name="T5" fmla="*/ 43 h 75"/>
              <a:gd name="T6" fmla="*/ 0 w 316"/>
              <a:gd name="T7" fmla="*/ 32 h 75"/>
              <a:gd name="T8" fmla="*/ 32 w 316"/>
              <a:gd name="T9" fmla="*/ 0 h 75"/>
              <a:gd name="T10" fmla="*/ 284 w 316"/>
              <a:gd name="T11" fmla="*/ 0 h 75"/>
              <a:gd name="T12" fmla="*/ 316 w 316"/>
              <a:gd name="T13" fmla="*/ 32 h 75"/>
              <a:gd name="T14" fmla="*/ 316 w 316"/>
              <a:gd name="T15" fmla="*/ 43 h 75"/>
              <a:gd name="T16" fmla="*/ 284 w 316"/>
              <a:gd name="T17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6" h="75">
                <a:moveTo>
                  <a:pt x="284" y="75"/>
                </a:moveTo>
                <a:cubicBezTo>
                  <a:pt x="32" y="75"/>
                  <a:pt x="32" y="75"/>
                  <a:pt x="32" y="75"/>
                </a:cubicBezTo>
                <a:cubicBezTo>
                  <a:pt x="15" y="75"/>
                  <a:pt x="0" y="61"/>
                  <a:pt x="0" y="4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5" y="0"/>
                  <a:pt x="32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301" y="0"/>
                  <a:pt x="316" y="15"/>
                  <a:pt x="316" y="32"/>
                </a:cubicBezTo>
                <a:cubicBezTo>
                  <a:pt x="316" y="43"/>
                  <a:pt x="316" y="43"/>
                  <a:pt x="316" y="43"/>
                </a:cubicBezTo>
                <a:cubicBezTo>
                  <a:pt x="316" y="61"/>
                  <a:pt x="301" y="75"/>
                  <a:pt x="284" y="75"/>
                </a:cubicBezTo>
                <a:close/>
              </a:path>
            </a:pathLst>
          </a:custGeom>
          <a:solidFill>
            <a:srgbClr val="CD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46"/>
          <p:cNvSpPr/>
          <p:nvPr/>
        </p:nvSpPr>
        <p:spPr bwMode="auto">
          <a:xfrm>
            <a:off x="5728454" y="5345566"/>
            <a:ext cx="737314" cy="174471"/>
          </a:xfrm>
          <a:custGeom>
            <a:avLst/>
            <a:gdLst>
              <a:gd name="T0" fmla="*/ 284 w 316"/>
              <a:gd name="T1" fmla="*/ 75 h 75"/>
              <a:gd name="T2" fmla="*/ 32 w 316"/>
              <a:gd name="T3" fmla="*/ 75 h 75"/>
              <a:gd name="T4" fmla="*/ 0 w 316"/>
              <a:gd name="T5" fmla="*/ 43 h 75"/>
              <a:gd name="T6" fmla="*/ 0 w 316"/>
              <a:gd name="T7" fmla="*/ 32 h 75"/>
              <a:gd name="T8" fmla="*/ 32 w 316"/>
              <a:gd name="T9" fmla="*/ 0 h 75"/>
              <a:gd name="T10" fmla="*/ 284 w 316"/>
              <a:gd name="T11" fmla="*/ 0 h 75"/>
              <a:gd name="T12" fmla="*/ 316 w 316"/>
              <a:gd name="T13" fmla="*/ 32 h 75"/>
              <a:gd name="T14" fmla="*/ 316 w 316"/>
              <a:gd name="T15" fmla="*/ 43 h 75"/>
              <a:gd name="T16" fmla="*/ 284 w 316"/>
              <a:gd name="T17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6" h="75">
                <a:moveTo>
                  <a:pt x="284" y="75"/>
                </a:moveTo>
                <a:cubicBezTo>
                  <a:pt x="32" y="75"/>
                  <a:pt x="32" y="75"/>
                  <a:pt x="32" y="75"/>
                </a:cubicBezTo>
                <a:cubicBezTo>
                  <a:pt x="15" y="75"/>
                  <a:pt x="0" y="60"/>
                  <a:pt x="0" y="4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5" y="0"/>
                  <a:pt x="32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301" y="0"/>
                  <a:pt x="316" y="15"/>
                  <a:pt x="316" y="32"/>
                </a:cubicBezTo>
                <a:cubicBezTo>
                  <a:pt x="316" y="43"/>
                  <a:pt x="316" y="43"/>
                  <a:pt x="316" y="43"/>
                </a:cubicBezTo>
                <a:cubicBezTo>
                  <a:pt x="316" y="60"/>
                  <a:pt x="301" y="75"/>
                  <a:pt x="284" y="75"/>
                </a:cubicBezTo>
                <a:close/>
              </a:path>
            </a:pathLst>
          </a:custGeom>
          <a:solidFill>
            <a:srgbClr val="CD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48"/>
          <p:cNvSpPr/>
          <p:nvPr/>
        </p:nvSpPr>
        <p:spPr bwMode="auto">
          <a:xfrm>
            <a:off x="5190254" y="2494279"/>
            <a:ext cx="1813712" cy="864470"/>
          </a:xfrm>
          <a:custGeom>
            <a:avLst/>
            <a:gdLst>
              <a:gd name="T0" fmla="*/ 778 w 778"/>
              <a:gd name="T1" fmla="*/ 371 h 371"/>
              <a:gd name="T2" fmla="*/ 389 w 778"/>
              <a:gd name="T3" fmla="*/ 0 h 371"/>
              <a:gd name="T4" fmla="*/ 0 w 778"/>
              <a:gd name="T5" fmla="*/ 371 h 371"/>
              <a:gd name="T6" fmla="*/ 778 w 778"/>
              <a:gd name="T7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8" h="371">
                <a:moveTo>
                  <a:pt x="778" y="371"/>
                </a:moveTo>
                <a:cubicBezTo>
                  <a:pt x="769" y="164"/>
                  <a:pt x="598" y="0"/>
                  <a:pt x="389" y="0"/>
                </a:cubicBezTo>
                <a:cubicBezTo>
                  <a:pt x="180" y="0"/>
                  <a:pt x="9" y="164"/>
                  <a:pt x="0" y="371"/>
                </a:cubicBezTo>
                <a:lnTo>
                  <a:pt x="778" y="3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49"/>
          <p:cNvSpPr/>
          <p:nvPr/>
        </p:nvSpPr>
        <p:spPr bwMode="auto">
          <a:xfrm>
            <a:off x="5649597" y="4440682"/>
            <a:ext cx="895028" cy="431743"/>
          </a:xfrm>
          <a:custGeom>
            <a:avLst/>
            <a:gdLst>
              <a:gd name="T0" fmla="*/ 0 w 384"/>
              <a:gd name="T1" fmla="*/ 0 h 185"/>
              <a:gd name="T2" fmla="*/ 81 w 384"/>
              <a:gd name="T3" fmla="*/ 185 h 185"/>
              <a:gd name="T4" fmla="*/ 173 w 384"/>
              <a:gd name="T5" fmla="*/ 185 h 185"/>
              <a:gd name="T6" fmla="*/ 192 w 384"/>
              <a:gd name="T7" fmla="*/ 185 h 185"/>
              <a:gd name="T8" fmla="*/ 211 w 384"/>
              <a:gd name="T9" fmla="*/ 185 h 185"/>
              <a:gd name="T10" fmla="*/ 303 w 384"/>
              <a:gd name="T11" fmla="*/ 185 h 185"/>
              <a:gd name="T12" fmla="*/ 384 w 384"/>
              <a:gd name="T13" fmla="*/ 0 h 185"/>
              <a:gd name="T14" fmla="*/ 0 w 384"/>
              <a:gd name="T1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" h="185">
                <a:moveTo>
                  <a:pt x="0" y="0"/>
                </a:moveTo>
                <a:cubicBezTo>
                  <a:pt x="40" y="63"/>
                  <a:pt x="77" y="135"/>
                  <a:pt x="81" y="185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211" y="185"/>
                  <a:pt x="211" y="185"/>
                  <a:pt x="211" y="185"/>
                </a:cubicBezTo>
                <a:cubicBezTo>
                  <a:pt x="303" y="185"/>
                  <a:pt x="303" y="185"/>
                  <a:pt x="303" y="185"/>
                </a:cubicBezTo>
                <a:cubicBezTo>
                  <a:pt x="307" y="135"/>
                  <a:pt x="344" y="63"/>
                  <a:pt x="38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50"/>
          <p:cNvSpPr/>
          <p:nvPr/>
        </p:nvSpPr>
        <p:spPr bwMode="auto">
          <a:xfrm>
            <a:off x="5828997" y="1988609"/>
            <a:ext cx="119271" cy="405127"/>
          </a:xfrm>
          <a:custGeom>
            <a:avLst/>
            <a:gdLst>
              <a:gd name="T0" fmla="*/ 41 w 51"/>
              <a:gd name="T1" fmla="*/ 173 h 174"/>
              <a:gd name="T2" fmla="*/ 41 w 51"/>
              <a:gd name="T3" fmla="*/ 173 h 174"/>
              <a:gd name="T4" fmla="*/ 28 w 51"/>
              <a:gd name="T5" fmla="*/ 164 h 174"/>
              <a:gd name="T6" fmla="*/ 1 w 51"/>
              <a:gd name="T7" fmla="*/ 14 h 174"/>
              <a:gd name="T8" fmla="*/ 11 w 51"/>
              <a:gd name="T9" fmla="*/ 1 h 174"/>
              <a:gd name="T10" fmla="*/ 11 w 51"/>
              <a:gd name="T11" fmla="*/ 1 h 174"/>
              <a:gd name="T12" fmla="*/ 24 w 51"/>
              <a:gd name="T13" fmla="*/ 10 h 174"/>
              <a:gd name="T14" fmla="*/ 50 w 51"/>
              <a:gd name="T15" fmla="*/ 160 h 174"/>
              <a:gd name="T16" fmla="*/ 41 w 51"/>
              <a:gd name="T17" fmla="*/ 17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" h="174">
                <a:moveTo>
                  <a:pt x="41" y="173"/>
                </a:moveTo>
                <a:cubicBezTo>
                  <a:pt x="41" y="173"/>
                  <a:pt x="41" y="173"/>
                  <a:pt x="41" y="173"/>
                </a:cubicBezTo>
                <a:cubicBezTo>
                  <a:pt x="35" y="174"/>
                  <a:pt x="29" y="170"/>
                  <a:pt x="28" y="16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8"/>
                  <a:pt x="4" y="2"/>
                  <a:pt x="11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7" y="0"/>
                  <a:pt x="23" y="4"/>
                  <a:pt x="24" y="10"/>
                </a:cubicBezTo>
                <a:cubicBezTo>
                  <a:pt x="50" y="160"/>
                  <a:pt x="50" y="160"/>
                  <a:pt x="50" y="160"/>
                </a:cubicBezTo>
                <a:cubicBezTo>
                  <a:pt x="51" y="166"/>
                  <a:pt x="47" y="172"/>
                  <a:pt x="41" y="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51"/>
          <p:cNvSpPr/>
          <p:nvPr/>
        </p:nvSpPr>
        <p:spPr bwMode="auto">
          <a:xfrm>
            <a:off x="5379512" y="2149280"/>
            <a:ext cx="237557" cy="367671"/>
          </a:xfrm>
          <a:custGeom>
            <a:avLst/>
            <a:gdLst>
              <a:gd name="T0" fmla="*/ 95 w 102"/>
              <a:gd name="T1" fmla="*/ 154 h 158"/>
              <a:gd name="T2" fmla="*/ 95 w 102"/>
              <a:gd name="T3" fmla="*/ 154 h 158"/>
              <a:gd name="T4" fmla="*/ 79 w 102"/>
              <a:gd name="T5" fmla="*/ 150 h 158"/>
              <a:gd name="T6" fmla="*/ 3 w 102"/>
              <a:gd name="T7" fmla="*/ 19 h 158"/>
              <a:gd name="T8" fmla="*/ 8 w 102"/>
              <a:gd name="T9" fmla="*/ 3 h 158"/>
              <a:gd name="T10" fmla="*/ 8 w 102"/>
              <a:gd name="T11" fmla="*/ 3 h 158"/>
              <a:gd name="T12" fmla="*/ 23 w 102"/>
              <a:gd name="T13" fmla="*/ 8 h 158"/>
              <a:gd name="T14" fmla="*/ 99 w 102"/>
              <a:gd name="T15" fmla="*/ 139 h 158"/>
              <a:gd name="T16" fmla="*/ 95 w 102"/>
              <a:gd name="T17" fmla="*/ 15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2" h="158">
                <a:moveTo>
                  <a:pt x="95" y="154"/>
                </a:moveTo>
                <a:cubicBezTo>
                  <a:pt x="95" y="154"/>
                  <a:pt x="95" y="154"/>
                  <a:pt x="95" y="154"/>
                </a:cubicBezTo>
                <a:cubicBezTo>
                  <a:pt x="89" y="158"/>
                  <a:pt x="82" y="156"/>
                  <a:pt x="79" y="150"/>
                </a:cubicBezTo>
                <a:cubicBezTo>
                  <a:pt x="3" y="19"/>
                  <a:pt x="3" y="19"/>
                  <a:pt x="3" y="19"/>
                </a:cubicBezTo>
                <a:cubicBezTo>
                  <a:pt x="0" y="14"/>
                  <a:pt x="2" y="7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13" y="0"/>
                  <a:pt x="20" y="2"/>
                  <a:pt x="23" y="8"/>
                </a:cubicBezTo>
                <a:cubicBezTo>
                  <a:pt x="99" y="139"/>
                  <a:pt x="99" y="139"/>
                  <a:pt x="99" y="139"/>
                </a:cubicBezTo>
                <a:cubicBezTo>
                  <a:pt x="102" y="144"/>
                  <a:pt x="100" y="151"/>
                  <a:pt x="95" y="1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2"/>
          <p:cNvSpPr/>
          <p:nvPr/>
        </p:nvSpPr>
        <p:spPr bwMode="auto">
          <a:xfrm>
            <a:off x="6243982" y="1988609"/>
            <a:ext cx="119271" cy="405127"/>
          </a:xfrm>
          <a:custGeom>
            <a:avLst/>
            <a:gdLst>
              <a:gd name="T0" fmla="*/ 11 w 51"/>
              <a:gd name="T1" fmla="*/ 173 h 174"/>
              <a:gd name="T2" fmla="*/ 11 w 51"/>
              <a:gd name="T3" fmla="*/ 173 h 174"/>
              <a:gd name="T4" fmla="*/ 2 w 51"/>
              <a:gd name="T5" fmla="*/ 160 h 174"/>
              <a:gd name="T6" fmla="*/ 28 w 51"/>
              <a:gd name="T7" fmla="*/ 10 h 174"/>
              <a:gd name="T8" fmla="*/ 41 w 51"/>
              <a:gd name="T9" fmla="*/ 1 h 174"/>
              <a:gd name="T10" fmla="*/ 41 w 51"/>
              <a:gd name="T11" fmla="*/ 1 h 174"/>
              <a:gd name="T12" fmla="*/ 50 w 51"/>
              <a:gd name="T13" fmla="*/ 14 h 174"/>
              <a:gd name="T14" fmla="*/ 24 w 51"/>
              <a:gd name="T15" fmla="*/ 164 h 174"/>
              <a:gd name="T16" fmla="*/ 11 w 51"/>
              <a:gd name="T17" fmla="*/ 17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" h="174">
                <a:moveTo>
                  <a:pt x="11" y="173"/>
                </a:moveTo>
                <a:cubicBezTo>
                  <a:pt x="11" y="173"/>
                  <a:pt x="11" y="173"/>
                  <a:pt x="11" y="173"/>
                </a:cubicBezTo>
                <a:cubicBezTo>
                  <a:pt x="5" y="172"/>
                  <a:pt x="0" y="166"/>
                  <a:pt x="2" y="16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4"/>
                  <a:pt x="35" y="0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7" y="2"/>
                  <a:pt x="51" y="8"/>
                  <a:pt x="50" y="14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3" y="170"/>
                  <a:pt x="17" y="174"/>
                  <a:pt x="11" y="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3"/>
          <p:cNvSpPr/>
          <p:nvPr/>
        </p:nvSpPr>
        <p:spPr bwMode="auto">
          <a:xfrm>
            <a:off x="6577153" y="2149280"/>
            <a:ext cx="235586" cy="367671"/>
          </a:xfrm>
          <a:custGeom>
            <a:avLst/>
            <a:gdLst>
              <a:gd name="T0" fmla="*/ 7 w 101"/>
              <a:gd name="T1" fmla="*/ 154 h 158"/>
              <a:gd name="T2" fmla="*/ 7 w 101"/>
              <a:gd name="T3" fmla="*/ 154 h 158"/>
              <a:gd name="T4" fmla="*/ 3 w 101"/>
              <a:gd name="T5" fmla="*/ 139 h 158"/>
              <a:gd name="T6" fmla="*/ 78 w 101"/>
              <a:gd name="T7" fmla="*/ 8 h 158"/>
              <a:gd name="T8" fmla="*/ 94 w 101"/>
              <a:gd name="T9" fmla="*/ 3 h 158"/>
              <a:gd name="T10" fmla="*/ 94 w 101"/>
              <a:gd name="T11" fmla="*/ 3 h 158"/>
              <a:gd name="T12" fmla="*/ 98 w 101"/>
              <a:gd name="T13" fmla="*/ 19 h 158"/>
              <a:gd name="T14" fmla="*/ 23 w 101"/>
              <a:gd name="T15" fmla="*/ 150 h 158"/>
              <a:gd name="T16" fmla="*/ 7 w 101"/>
              <a:gd name="T17" fmla="*/ 15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" h="158">
                <a:moveTo>
                  <a:pt x="7" y="154"/>
                </a:moveTo>
                <a:cubicBezTo>
                  <a:pt x="7" y="154"/>
                  <a:pt x="7" y="154"/>
                  <a:pt x="7" y="154"/>
                </a:cubicBezTo>
                <a:cubicBezTo>
                  <a:pt x="1" y="151"/>
                  <a:pt x="0" y="144"/>
                  <a:pt x="3" y="139"/>
                </a:cubicBezTo>
                <a:cubicBezTo>
                  <a:pt x="78" y="8"/>
                  <a:pt x="78" y="8"/>
                  <a:pt x="78" y="8"/>
                </a:cubicBezTo>
                <a:cubicBezTo>
                  <a:pt x="82" y="2"/>
                  <a:pt x="89" y="0"/>
                  <a:pt x="94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100" y="7"/>
                  <a:pt x="101" y="14"/>
                  <a:pt x="98" y="1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19" y="156"/>
                  <a:pt x="12" y="158"/>
                  <a:pt x="7" y="1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54"/>
          <p:cNvSpPr/>
          <p:nvPr/>
        </p:nvSpPr>
        <p:spPr bwMode="auto">
          <a:xfrm>
            <a:off x="6847239" y="2456822"/>
            <a:ext cx="331200" cy="286843"/>
          </a:xfrm>
          <a:custGeom>
            <a:avLst/>
            <a:gdLst>
              <a:gd name="T0" fmla="*/ 4 w 142"/>
              <a:gd name="T1" fmla="*/ 118 h 123"/>
              <a:gd name="T2" fmla="*/ 4 w 142"/>
              <a:gd name="T3" fmla="*/ 118 h 123"/>
              <a:gd name="T4" fmla="*/ 6 w 142"/>
              <a:gd name="T5" fmla="*/ 101 h 123"/>
              <a:gd name="T6" fmla="*/ 122 w 142"/>
              <a:gd name="T7" fmla="*/ 4 h 123"/>
              <a:gd name="T8" fmla="*/ 138 w 142"/>
              <a:gd name="T9" fmla="*/ 6 h 123"/>
              <a:gd name="T10" fmla="*/ 138 w 142"/>
              <a:gd name="T11" fmla="*/ 6 h 123"/>
              <a:gd name="T12" fmla="*/ 136 w 142"/>
              <a:gd name="T13" fmla="*/ 22 h 123"/>
              <a:gd name="T14" fmla="*/ 20 w 142"/>
              <a:gd name="T15" fmla="*/ 119 h 123"/>
              <a:gd name="T16" fmla="*/ 4 w 142"/>
              <a:gd name="T17" fmla="*/ 118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23">
                <a:moveTo>
                  <a:pt x="4" y="118"/>
                </a:moveTo>
                <a:cubicBezTo>
                  <a:pt x="4" y="118"/>
                  <a:pt x="4" y="118"/>
                  <a:pt x="4" y="118"/>
                </a:cubicBezTo>
                <a:cubicBezTo>
                  <a:pt x="0" y="113"/>
                  <a:pt x="1" y="106"/>
                  <a:pt x="6" y="101"/>
                </a:cubicBezTo>
                <a:cubicBezTo>
                  <a:pt x="122" y="4"/>
                  <a:pt x="122" y="4"/>
                  <a:pt x="122" y="4"/>
                </a:cubicBezTo>
                <a:cubicBezTo>
                  <a:pt x="127" y="0"/>
                  <a:pt x="134" y="1"/>
                  <a:pt x="138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42" y="10"/>
                  <a:pt x="141" y="18"/>
                  <a:pt x="136" y="22"/>
                </a:cubicBezTo>
                <a:cubicBezTo>
                  <a:pt x="20" y="119"/>
                  <a:pt x="20" y="119"/>
                  <a:pt x="20" y="119"/>
                </a:cubicBezTo>
                <a:cubicBezTo>
                  <a:pt x="16" y="123"/>
                  <a:pt x="8" y="122"/>
                  <a:pt x="4" y="1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55"/>
          <p:cNvSpPr/>
          <p:nvPr/>
        </p:nvSpPr>
        <p:spPr bwMode="auto">
          <a:xfrm>
            <a:off x="5015783" y="2456822"/>
            <a:ext cx="328243" cy="286843"/>
          </a:xfrm>
          <a:custGeom>
            <a:avLst/>
            <a:gdLst>
              <a:gd name="T0" fmla="*/ 137 w 141"/>
              <a:gd name="T1" fmla="*/ 118 h 123"/>
              <a:gd name="T2" fmla="*/ 137 w 141"/>
              <a:gd name="T3" fmla="*/ 118 h 123"/>
              <a:gd name="T4" fmla="*/ 121 w 141"/>
              <a:gd name="T5" fmla="*/ 119 h 123"/>
              <a:gd name="T6" fmla="*/ 5 w 141"/>
              <a:gd name="T7" fmla="*/ 22 h 123"/>
              <a:gd name="T8" fmla="*/ 4 w 141"/>
              <a:gd name="T9" fmla="*/ 6 h 123"/>
              <a:gd name="T10" fmla="*/ 4 w 141"/>
              <a:gd name="T11" fmla="*/ 6 h 123"/>
              <a:gd name="T12" fmla="*/ 20 w 141"/>
              <a:gd name="T13" fmla="*/ 4 h 123"/>
              <a:gd name="T14" fmla="*/ 136 w 141"/>
              <a:gd name="T15" fmla="*/ 101 h 123"/>
              <a:gd name="T16" fmla="*/ 137 w 141"/>
              <a:gd name="T17" fmla="*/ 118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" h="123">
                <a:moveTo>
                  <a:pt x="137" y="118"/>
                </a:moveTo>
                <a:cubicBezTo>
                  <a:pt x="137" y="118"/>
                  <a:pt x="137" y="118"/>
                  <a:pt x="137" y="118"/>
                </a:cubicBezTo>
                <a:cubicBezTo>
                  <a:pt x="133" y="122"/>
                  <a:pt x="126" y="123"/>
                  <a:pt x="121" y="119"/>
                </a:cubicBezTo>
                <a:cubicBezTo>
                  <a:pt x="5" y="22"/>
                  <a:pt x="5" y="22"/>
                  <a:pt x="5" y="22"/>
                </a:cubicBezTo>
                <a:cubicBezTo>
                  <a:pt x="0" y="18"/>
                  <a:pt x="0" y="10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8" y="1"/>
                  <a:pt x="15" y="0"/>
                  <a:pt x="20" y="4"/>
                </a:cubicBezTo>
                <a:cubicBezTo>
                  <a:pt x="136" y="101"/>
                  <a:pt x="136" y="101"/>
                  <a:pt x="136" y="101"/>
                </a:cubicBezTo>
                <a:cubicBezTo>
                  <a:pt x="141" y="106"/>
                  <a:pt x="141" y="113"/>
                  <a:pt x="137" y="1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06035" y="3354720"/>
            <a:ext cx="27799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DIGITAL </a:t>
            </a:r>
          </a:p>
          <a:p>
            <a:pPr algn="ctr"/>
            <a:r>
              <a:rPr 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MARKETING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1848573" y="1842570"/>
            <a:ext cx="1405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模块化设计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38"/>
          <p:cNvSpPr/>
          <p:nvPr/>
        </p:nvSpPr>
        <p:spPr>
          <a:xfrm flipH="1">
            <a:off x="1233448" y="2191172"/>
            <a:ext cx="241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基于万能接口实现完全的模块间解耦合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27181" y="184178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使用万能接口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827181" y="2150801"/>
            <a:ext cx="2526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全身有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个万能接口 ，动力，电力，信号，结构约束，完全可以经由一个万能接口传输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 flipH="1">
            <a:off x="1450442" y="4822529"/>
            <a:ext cx="1803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可发掘多种功能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838202" y="5131550"/>
            <a:ext cx="241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不同的模块之间通过特定的配合可以实现不同的功能。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724595" y="482252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难度覆盖范围广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27181" y="5131550"/>
            <a:ext cx="2526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基于难度梯度设计与模块化特性可以有更好的难度上升曲线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AutoShape 16"/>
          <p:cNvSpPr/>
          <p:nvPr/>
        </p:nvSpPr>
        <p:spPr bwMode="auto">
          <a:xfrm>
            <a:off x="8349093" y="5523526"/>
            <a:ext cx="57944" cy="58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838" y="0"/>
                  <a:pt x="0" y="4841"/>
                  <a:pt x="0" y="10800"/>
                </a:cubicBezTo>
                <a:cubicBezTo>
                  <a:pt x="0" y="16758"/>
                  <a:pt x="4838" y="21599"/>
                  <a:pt x="10800" y="21599"/>
                </a:cubicBezTo>
                <a:cubicBezTo>
                  <a:pt x="16761" y="21599"/>
                  <a:pt x="21600" y="16758"/>
                  <a:pt x="21600" y="10800"/>
                </a:cubicBezTo>
                <a:cubicBezTo>
                  <a:pt x="21600" y="4841"/>
                  <a:pt x="16761" y="0"/>
                  <a:pt x="10800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2" name="AutoShape 17"/>
          <p:cNvSpPr/>
          <p:nvPr/>
        </p:nvSpPr>
        <p:spPr bwMode="auto">
          <a:xfrm>
            <a:off x="8116525" y="5276670"/>
            <a:ext cx="464344" cy="450850"/>
          </a:xfrm>
          <a:custGeom>
            <a:avLst/>
            <a:gdLst>
              <a:gd name="T0" fmla="*/ 10473 w 20946"/>
              <a:gd name="T1" fmla="*/ 10800 h 21600"/>
              <a:gd name="T2" fmla="*/ 10473 w 20946"/>
              <a:gd name="T3" fmla="*/ 10800 h 21600"/>
              <a:gd name="T4" fmla="*/ 10473 w 20946"/>
              <a:gd name="T5" fmla="*/ 10800 h 21600"/>
              <a:gd name="T6" fmla="*/ 10473 w 2094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946" h="21600">
                <a:moveTo>
                  <a:pt x="18509" y="15329"/>
                </a:moveTo>
                <a:lnTo>
                  <a:pt x="11782" y="15329"/>
                </a:lnTo>
                <a:cubicBezTo>
                  <a:pt x="10699" y="15329"/>
                  <a:pt x="9818" y="14391"/>
                  <a:pt x="9818" y="13238"/>
                </a:cubicBezTo>
                <a:cubicBezTo>
                  <a:pt x="9818" y="12086"/>
                  <a:pt x="10699" y="11148"/>
                  <a:pt x="11782" y="11148"/>
                </a:cubicBezTo>
                <a:lnTo>
                  <a:pt x="17673" y="11148"/>
                </a:lnTo>
                <a:cubicBezTo>
                  <a:pt x="18077" y="11142"/>
                  <a:pt x="18477" y="10934"/>
                  <a:pt x="18721" y="10588"/>
                </a:cubicBezTo>
                <a:cubicBezTo>
                  <a:pt x="18789" y="10491"/>
                  <a:pt x="18842" y="10381"/>
                  <a:pt x="18885" y="10267"/>
                </a:cubicBezTo>
                <a:cubicBezTo>
                  <a:pt x="18890" y="10251"/>
                  <a:pt x="18901" y="10239"/>
                  <a:pt x="18906" y="10224"/>
                </a:cubicBezTo>
                <a:cubicBezTo>
                  <a:pt x="19377" y="10880"/>
                  <a:pt x="19636" y="11686"/>
                  <a:pt x="19636" y="12541"/>
                </a:cubicBezTo>
                <a:cubicBezTo>
                  <a:pt x="19636" y="13613"/>
                  <a:pt x="19230" y="14607"/>
                  <a:pt x="18509" y="15329"/>
                </a:cubicBezTo>
                <a:moveTo>
                  <a:pt x="17673" y="17767"/>
                </a:moveTo>
                <a:cubicBezTo>
                  <a:pt x="17673" y="19114"/>
                  <a:pt x="16647" y="20206"/>
                  <a:pt x="15382" y="20206"/>
                </a:cubicBezTo>
                <a:lnTo>
                  <a:pt x="3600" y="20206"/>
                </a:lnTo>
                <a:cubicBezTo>
                  <a:pt x="2334" y="20206"/>
                  <a:pt x="1309" y="19114"/>
                  <a:pt x="1309" y="17767"/>
                </a:cubicBezTo>
                <a:lnTo>
                  <a:pt x="1309" y="6786"/>
                </a:lnTo>
                <a:cubicBezTo>
                  <a:pt x="1931" y="7334"/>
                  <a:pt x="2730" y="7664"/>
                  <a:pt x="3600" y="7664"/>
                </a:cubicBezTo>
                <a:lnTo>
                  <a:pt x="14400" y="7664"/>
                </a:lnTo>
                <a:lnTo>
                  <a:pt x="17018" y="7664"/>
                </a:lnTo>
                <a:cubicBezTo>
                  <a:pt x="17379" y="7664"/>
                  <a:pt x="17673" y="7976"/>
                  <a:pt x="17673" y="8361"/>
                </a:cubicBezTo>
                <a:lnTo>
                  <a:pt x="17673" y="9754"/>
                </a:lnTo>
                <a:lnTo>
                  <a:pt x="11782" y="9754"/>
                </a:lnTo>
                <a:cubicBezTo>
                  <a:pt x="9974" y="9754"/>
                  <a:pt x="8509" y="11314"/>
                  <a:pt x="8509" y="13238"/>
                </a:cubicBezTo>
                <a:cubicBezTo>
                  <a:pt x="8509" y="15163"/>
                  <a:pt x="9974" y="16722"/>
                  <a:pt x="11782" y="16722"/>
                </a:cubicBezTo>
                <a:lnTo>
                  <a:pt x="17673" y="16722"/>
                </a:lnTo>
                <a:cubicBezTo>
                  <a:pt x="17673" y="16722"/>
                  <a:pt x="17673" y="17767"/>
                  <a:pt x="17673" y="17767"/>
                </a:cubicBezTo>
                <a:close/>
                <a:moveTo>
                  <a:pt x="16363" y="5574"/>
                </a:moveTo>
                <a:lnTo>
                  <a:pt x="16363" y="6270"/>
                </a:lnTo>
                <a:lnTo>
                  <a:pt x="14400" y="6270"/>
                </a:lnTo>
                <a:lnTo>
                  <a:pt x="3600" y="6270"/>
                </a:lnTo>
                <a:cubicBezTo>
                  <a:pt x="3246" y="6270"/>
                  <a:pt x="2916" y="6179"/>
                  <a:pt x="2617" y="6027"/>
                </a:cubicBezTo>
                <a:lnTo>
                  <a:pt x="2617" y="5574"/>
                </a:lnTo>
                <a:cubicBezTo>
                  <a:pt x="2617" y="5574"/>
                  <a:pt x="16363" y="5574"/>
                  <a:pt x="16363" y="5574"/>
                </a:cubicBezTo>
                <a:close/>
                <a:moveTo>
                  <a:pt x="16363" y="4877"/>
                </a:moveTo>
                <a:lnTo>
                  <a:pt x="2617" y="4877"/>
                </a:lnTo>
                <a:lnTo>
                  <a:pt x="2617" y="4180"/>
                </a:lnTo>
                <a:lnTo>
                  <a:pt x="16363" y="4180"/>
                </a:lnTo>
                <a:cubicBezTo>
                  <a:pt x="16363" y="4180"/>
                  <a:pt x="16363" y="4877"/>
                  <a:pt x="16363" y="4877"/>
                </a:cubicBezTo>
                <a:close/>
                <a:moveTo>
                  <a:pt x="16363" y="3483"/>
                </a:moveTo>
                <a:lnTo>
                  <a:pt x="2617" y="3483"/>
                </a:lnTo>
                <a:lnTo>
                  <a:pt x="2617" y="2787"/>
                </a:lnTo>
                <a:lnTo>
                  <a:pt x="16363" y="2787"/>
                </a:lnTo>
                <a:cubicBezTo>
                  <a:pt x="16363" y="2787"/>
                  <a:pt x="16363" y="3483"/>
                  <a:pt x="16363" y="3483"/>
                </a:cubicBezTo>
                <a:close/>
                <a:moveTo>
                  <a:pt x="3600" y="1393"/>
                </a:moveTo>
                <a:lnTo>
                  <a:pt x="14400" y="1393"/>
                </a:lnTo>
                <a:lnTo>
                  <a:pt x="17018" y="1393"/>
                </a:lnTo>
                <a:cubicBezTo>
                  <a:pt x="17379" y="1393"/>
                  <a:pt x="17673" y="1705"/>
                  <a:pt x="17673" y="2090"/>
                </a:cubicBezTo>
                <a:lnTo>
                  <a:pt x="17673" y="3832"/>
                </a:lnTo>
                <a:lnTo>
                  <a:pt x="17673" y="4180"/>
                </a:lnTo>
                <a:lnTo>
                  <a:pt x="17673" y="6398"/>
                </a:lnTo>
                <a:cubicBezTo>
                  <a:pt x="17466" y="6321"/>
                  <a:pt x="17249" y="6270"/>
                  <a:pt x="17018" y="6270"/>
                </a:cubicBezTo>
                <a:lnTo>
                  <a:pt x="17018" y="5574"/>
                </a:lnTo>
                <a:lnTo>
                  <a:pt x="17018" y="4180"/>
                </a:lnTo>
                <a:lnTo>
                  <a:pt x="17018" y="2787"/>
                </a:lnTo>
                <a:cubicBezTo>
                  <a:pt x="17018" y="2401"/>
                  <a:pt x="16724" y="2090"/>
                  <a:pt x="16363" y="2090"/>
                </a:cubicBezTo>
                <a:lnTo>
                  <a:pt x="2617" y="2090"/>
                </a:lnTo>
                <a:cubicBezTo>
                  <a:pt x="2256" y="2090"/>
                  <a:pt x="1963" y="2401"/>
                  <a:pt x="1963" y="2787"/>
                </a:cubicBezTo>
                <a:lnTo>
                  <a:pt x="1963" y="4180"/>
                </a:lnTo>
                <a:lnTo>
                  <a:pt x="1963" y="5534"/>
                </a:lnTo>
                <a:cubicBezTo>
                  <a:pt x="1559" y="5094"/>
                  <a:pt x="1309" y="4495"/>
                  <a:pt x="1309" y="3832"/>
                </a:cubicBezTo>
                <a:cubicBezTo>
                  <a:pt x="1309" y="2485"/>
                  <a:pt x="2334" y="1393"/>
                  <a:pt x="3600" y="1393"/>
                </a:cubicBezTo>
                <a:moveTo>
                  <a:pt x="18983" y="8361"/>
                </a:moveTo>
                <a:lnTo>
                  <a:pt x="18982" y="8361"/>
                </a:lnTo>
                <a:lnTo>
                  <a:pt x="18982" y="4180"/>
                </a:lnTo>
                <a:lnTo>
                  <a:pt x="18982" y="3832"/>
                </a:lnTo>
                <a:lnTo>
                  <a:pt x="18982" y="2090"/>
                </a:lnTo>
                <a:cubicBezTo>
                  <a:pt x="18982" y="935"/>
                  <a:pt x="18102" y="0"/>
                  <a:pt x="17018" y="0"/>
                </a:cubicBezTo>
                <a:lnTo>
                  <a:pt x="14400" y="0"/>
                </a:lnTo>
                <a:lnTo>
                  <a:pt x="3600" y="0"/>
                </a:lnTo>
                <a:cubicBezTo>
                  <a:pt x="1614" y="0"/>
                  <a:pt x="0" y="1719"/>
                  <a:pt x="0" y="3832"/>
                </a:cubicBezTo>
                <a:lnTo>
                  <a:pt x="0" y="17767"/>
                </a:lnTo>
                <a:cubicBezTo>
                  <a:pt x="0" y="19880"/>
                  <a:pt x="1614" y="21600"/>
                  <a:pt x="3600" y="21600"/>
                </a:cubicBezTo>
                <a:lnTo>
                  <a:pt x="15382" y="21600"/>
                </a:lnTo>
                <a:cubicBezTo>
                  <a:pt x="17366" y="21600"/>
                  <a:pt x="18982" y="19880"/>
                  <a:pt x="18982" y="17767"/>
                </a:cubicBezTo>
                <a:lnTo>
                  <a:pt x="18982" y="16722"/>
                </a:lnTo>
                <a:lnTo>
                  <a:pt x="18983" y="16722"/>
                </a:lnTo>
                <a:cubicBezTo>
                  <a:pt x="21600" y="14631"/>
                  <a:pt x="21600" y="10452"/>
                  <a:pt x="18983" y="836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4" name="AutoShape 97"/>
          <p:cNvSpPr/>
          <p:nvPr/>
        </p:nvSpPr>
        <p:spPr bwMode="auto">
          <a:xfrm>
            <a:off x="3740038" y="5276670"/>
            <a:ext cx="319088" cy="465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636" y="3374"/>
                </a:moveTo>
                <a:lnTo>
                  <a:pt x="1963" y="3375"/>
                </a:lnTo>
                <a:lnTo>
                  <a:pt x="1963" y="2025"/>
                </a:lnTo>
                <a:cubicBezTo>
                  <a:pt x="1963" y="1653"/>
                  <a:pt x="2402" y="1350"/>
                  <a:pt x="2945" y="1350"/>
                </a:cubicBezTo>
                <a:lnTo>
                  <a:pt x="18654" y="1349"/>
                </a:lnTo>
                <a:cubicBezTo>
                  <a:pt x="19195" y="1349"/>
                  <a:pt x="19636" y="1652"/>
                  <a:pt x="19636" y="2024"/>
                </a:cubicBezTo>
                <a:cubicBezTo>
                  <a:pt x="19636" y="2024"/>
                  <a:pt x="19636" y="3374"/>
                  <a:pt x="19636" y="3374"/>
                </a:cubicBezTo>
                <a:close/>
                <a:moveTo>
                  <a:pt x="19636" y="17546"/>
                </a:moveTo>
                <a:lnTo>
                  <a:pt x="1963" y="17547"/>
                </a:lnTo>
                <a:lnTo>
                  <a:pt x="1963" y="4050"/>
                </a:lnTo>
                <a:lnTo>
                  <a:pt x="19636" y="4049"/>
                </a:lnTo>
                <a:cubicBezTo>
                  <a:pt x="19636" y="4049"/>
                  <a:pt x="19636" y="17546"/>
                  <a:pt x="19636" y="17546"/>
                </a:cubicBezTo>
                <a:close/>
                <a:moveTo>
                  <a:pt x="19636" y="19574"/>
                </a:moveTo>
                <a:cubicBezTo>
                  <a:pt x="19636" y="19946"/>
                  <a:pt x="19195" y="20249"/>
                  <a:pt x="18654" y="20249"/>
                </a:cubicBezTo>
                <a:lnTo>
                  <a:pt x="2945" y="20250"/>
                </a:lnTo>
                <a:cubicBezTo>
                  <a:pt x="2402" y="20250"/>
                  <a:pt x="1963" y="19947"/>
                  <a:pt x="1963" y="19575"/>
                </a:cubicBezTo>
                <a:lnTo>
                  <a:pt x="1963" y="18222"/>
                </a:lnTo>
                <a:lnTo>
                  <a:pt x="19636" y="18221"/>
                </a:lnTo>
                <a:cubicBezTo>
                  <a:pt x="19636" y="18221"/>
                  <a:pt x="19636" y="19574"/>
                  <a:pt x="19636" y="19574"/>
                </a:cubicBezTo>
                <a:close/>
                <a:moveTo>
                  <a:pt x="18654" y="0"/>
                </a:moveTo>
                <a:lnTo>
                  <a:pt x="2945" y="0"/>
                </a:lnTo>
                <a:cubicBezTo>
                  <a:pt x="1317" y="0"/>
                  <a:pt x="0" y="907"/>
                  <a:pt x="0" y="2025"/>
                </a:cubicBezTo>
                <a:lnTo>
                  <a:pt x="0" y="19575"/>
                </a:lnTo>
                <a:cubicBezTo>
                  <a:pt x="0" y="20693"/>
                  <a:pt x="1317" y="21600"/>
                  <a:pt x="2945" y="21600"/>
                </a:cubicBezTo>
                <a:lnTo>
                  <a:pt x="18654" y="21599"/>
                </a:lnTo>
                <a:cubicBezTo>
                  <a:pt x="20280" y="21599"/>
                  <a:pt x="21600" y="20693"/>
                  <a:pt x="21600" y="19574"/>
                </a:cubicBezTo>
                <a:lnTo>
                  <a:pt x="21600" y="2024"/>
                </a:lnTo>
                <a:cubicBezTo>
                  <a:pt x="21600" y="906"/>
                  <a:pt x="20280" y="0"/>
                  <a:pt x="18654" y="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5" name="AutoShape 98"/>
          <p:cNvSpPr/>
          <p:nvPr/>
        </p:nvSpPr>
        <p:spPr bwMode="auto">
          <a:xfrm>
            <a:off x="3870213" y="5320326"/>
            <a:ext cx="58738" cy="14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800"/>
                </a:moveTo>
                <a:cubicBezTo>
                  <a:pt x="21600" y="16758"/>
                  <a:pt x="20387" y="21599"/>
                  <a:pt x="18899" y="21599"/>
                </a:cubicBezTo>
                <a:lnTo>
                  <a:pt x="2699" y="21599"/>
                </a:lnTo>
                <a:cubicBezTo>
                  <a:pt x="1202" y="21599"/>
                  <a:pt x="0" y="16758"/>
                  <a:pt x="0" y="10800"/>
                </a:cubicBezTo>
                <a:cubicBezTo>
                  <a:pt x="0" y="4841"/>
                  <a:pt x="1202" y="0"/>
                  <a:pt x="2699" y="0"/>
                </a:cubicBezTo>
                <a:lnTo>
                  <a:pt x="18899" y="0"/>
                </a:lnTo>
                <a:cubicBezTo>
                  <a:pt x="20387" y="0"/>
                  <a:pt x="21600" y="4841"/>
                  <a:pt x="21600" y="1080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8" name="AutoShape 110"/>
          <p:cNvSpPr/>
          <p:nvPr/>
        </p:nvSpPr>
        <p:spPr bwMode="auto">
          <a:xfrm>
            <a:off x="8116525" y="2156562"/>
            <a:ext cx="347663" cy="2325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99" y="20255"/>
                </a:moveTo>
                <a:lnTo>
                  <a:pt x="899" y="20255"/>
                </a:lnTo>
                <a:lnTo>
                  <a:pt x="899" y="1350"/>
                </a:lnTo>
                <a:lnTo>
                  <a:pt x="20699" y="1350"/>
                </a:lnTo>
                <a:cubicBezTo>
                  <a:pt x="20699" y="1350"/>
                  <a:pt x="20699" y="20255"/>
                  <a:pt x="20699" y="20255"/>
                </a:cubicBezTo>
                <a:close/>
                <a:moveTo>
                  <a:pt x="20699" y="0"/>
                </a:moveTo>
                <a:lnTo>
                  <a:pt x="899" y="5"/>
                </a:lnTo>
                <a:cubicBezTo>
                  <a:pt x="402" y="5"/>
                  <a:pt x="0" y="603"/>
                  <a:pt x="0" y="1350"/>
                </a:cubicBezTo>
                <a:lnTo>
                  <a:pt x="0" y="20249"/>
                </a:lnTo>
                <a:cubicBezTo>
                  <a:pt x="0" y="20996"/>
                  <a:pt x="402" y="21599"/>
                  <a:pt x="899" y="21599"/>
                </a:cubicBezTo>
                <a:lnTo>
                  <a:pt x="20699" y="21599"/>
                </a:lnTo>
                <a:cubicBezTo>
                  <a:pt x="21197" y="21599"/>
                  <a:pt x="21600" y="20996"/>
                  <a:pt x="21600" y="20249"/>
                </a:cubicBezTo>
                <a:lnTo>
                  <a:pt x="21600" y="1350"/>
                </a:lnTo>
                <a:cubicBezTo>
                  <a:pt x="21600" y="603"/>
                  <a:pt x="21197" y="0"/>
                  <a:pt x="20699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9" name="AutoShape 111"/>
          <p:cNvSpPr/>
          <p:nvPr/>
        </p:nvSpPr>
        <p:spPr bwMode="auto">
          <a:xfrm>
            <a:off x="8057788" y="2098618"/>
            <a:ext cx="465138" cy="4357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6562"/>
                </a:moveTo>
                <a:cubicBezTo>
                  <a:pt x="20249" y="16959"/>
                  <a:pt x="19946" y="17282"/>
                  <a:pt x="19575" y="17282"/>
                </a:cubicBezTo>
                <a:lnTo>
                  <a:pt x="13499" y="17282"/>
                </a:lnTo>
                <a:lnTo>
                  <a:pt x="8099" y="17282"/>
                </a:lnTo>
                <a:lnTo>
                  <a:pt x="2024" y="17282"/>
                </a:lnTo>
                <a:cubicBezTo>
                  <a:pt x="1651" y="17282"/>
                  <a:pt x="1349" y="16959"/>
                  <a:pt x="1349" y="16562"/>
                </a:cubicBezTo>
                <a:lnTo>
                  <a:pt x="1349" y="2160"/>
                </a:lnTo>
                <a:cubicBezTo>
                  <a:pt x="1349" y="1762"/>
                  <a:pt x="1651" y="1440"/>
                  <a:pt x="2024" y="1440"/>
                </a:cubicBezTo>
                <a:lnTo>
                  <a:pt x="19575" y="1440"/>
                </a:lnTo>
                <a:cubicBezTo>
                  <a:pt x="19946" y="1440"/>
                  <a:pt x="20249" y="1762"/>
                  <a:pt x="20249" y="2160"/>
                </a:cubicBezTo>
                <a:cubicBezTo>
                  <a:pt x="20249" y="2160"/>
                  <a:pt x="20249" y="16562"/>
                  <a:pt x="20249" y="16562"/>
                </a:cubicBezTo>
                <a:close/>
                <a:moveTo>
                  <a:pt x="19575" y="0"/>
                </a:moveTo>
                <a:lnTo>
                  <a:pt x="2024" y="0"/>
                </a:lnTo>
                <a:cubicBezTo>
                  <a:pt x="905" y="0"/>
                  <a:pt x="0" y="966"/>
                  <a:pt x="0" y="2160"/>
                </a:cubicBezTo>
                <a:lnTo>
                  <a:pt x="0" y="16562"/>
                </a:lnTo>
                <a:cubicBezTo>
                  <a:pt x="0" y="17753"/>
                  <a:pt x="903" y="18718"/>
                  <a:pt x="2018" y="18721"/>
                </a:cubicBezTo>
                <a:lnTo>
                  <a:pt x="8774" y="18721"/>
                </a:lnTo>
                <a:lnTo>
                  <a:pt x="8774" y="19597"/>
                </a:lnTo>
                <a:lnTo>
                  <a:pt x="4561" y="20181"/>
                </a:lnTo>
                <a:cubicBezTo>
                  <a:pt x="4260" y="20262"/>
                  <a:pt x="4049" y="20549"/>
                  <a:pt x="4049" y="20879"/>
                </a:cubicBezTo>
                <a:cubicBezTo>
                  <a:pt x="4049" y="21277"/>
                  <a:pt x="4351" y="21599"/>
                  <a:pt x="4724" y="21599"/>
                </a:cubicBezTo>
                <a:lnTo>
                  <a:pt x="16874" y="21599"/>
                </a:lnTo>
                <a:cubicBezTo>
                  <a:pt x="17248" y="21599"/>
                  <a:pt x="17549" y="21277"/>
                  <a:pt x="17549" y="20879"/>
                </a:cubicBezTo>
                <a:cubicBezTo>
                  <a:pt x="17549" y="20549"/>
                  <a:pt x="17339" y="20262"/>
                  <a:pt x="17038" y="20181"/>
                </a:cubicBezTo>
                <a:lnTo>
                  <a:pt x="12824" y="19597"/>
                </a:lnTo>
                <a:lnTo>
                  <a:pt x="12824" y="18721"/>
                </a:lnTo>
                <a:lnTo>
                  <a:pt x="19581" y="18721"/>
                </a:lnTo>
                <a:cubicBezTo>
                  <a:pt x="20696" y="18718"/>
                  <a:pt x="21600" y="17753"/>
                  <a:pt x="21600" y="16562"/>
                </a:cubicBezTo>
                <a:lnTo>
                  <a:pt x="21600" y="2160"/>
                </a:lnTo>
                <a:cubicBezTo>
                  <a:pt x="21600" y="966"/>
                  <a:pt x="20692" y="0"/>
                  <a:pt x="19575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1" name="AutoShape 113"/>
          <p:cNvSpPr/>
          <p:nvPr/>
        </p:nvSpPr>
        <p:spPr bwMode="auto">
          <a:xfrm>
            <a:off x="3697376" y="2029141"/>
            <a:ext cx="319088" cy="465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2" name="AutoShape 114"/>
          <p:cNvSpPr/>
          <p:nvPr/>
        </p:nvSpPr>
        <p:spPr bwMode="auto">
          <a:xfrm>
            <a:off x="3769607" y="2102166"/>
            <a:ext cx="94456" cy="944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38" y="0"/>
                </a:moveTo>
                <a:cubicBezTo>
                  <a:pt x="8943" y="0"/>
                  <a:pt x="0" y="8942"/>
                  <a:pt x="0" y="19938"/>
                </a:cubicBezTo>
                <a:cubicBezTo>
                  <a:pt x="0" y="20855"/>
                  <a:pt x="743" y="21600"/>
                  <a:pt x="1661" y="21600"/>
                </a:cubicBezTo>
                <a:cubicBezTo>
                  <a:pt x="2579" y="21600"/>
                  <a:pt x="3323" y="20855"/>
                  <a:pt x="3323" y="19938"/>
                </a:cubicBezTo>
                <a:cubicBezTo>
                  <a:pt x="3323" y="10777"/>
                  <a:pt x="10777" y="3323"/>
                  <a:pt x="19938" y="3323"/>
                </a:cubicBezTo>
                <a:cubicBezTo>
                  <a:pt x="20856" y="3323"/>
                  <a:pt x="21600" y="2578"/>
                  <a:pt x="21600" y="1661"/>
                </a:cubicBezTo>
                <a:cubicBezTo>
                  <a:pt x="21600" y="744"/>
                  <a:pt x="20856" y="0"/>
                  <a:pt x="19938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创新点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10" name="椭圆 9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67" name="椭圆 66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前景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66" name="椭圆 65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71" name="椭圆 70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F6AB9C2-B705-5BF3-71E7-08D641CCA5C1}"/>
              </a:ext>
            </a:extLst>
          </p:cNvPr>
          <p:cNvSpPr txBox="1"/>
          <p:nvPr/>
        </p:nvSpPr>
        <p:spPr>
          <a:xfrm>
            <a:off x="1313268" y="1560312"/>
            <a:ext cx="6094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BFD936-D902-F97A-6802-A9E33235AF59}"/>
              </a:ext>
            </a:extLst>
          </p:cNvPr>
          <p:cNvSpPr txBox="1"/>
          <p:nvPr/>
        </p:nvSpPr>
        <p:spPr>
          <a:xfrm>
            <a:off x="1420474" y="2356735"/>
            <a:ext cx="10771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与一些成熟的积木厂家或者拼装机器人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该款产品由于模块封装特性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拥有更低的入门门槛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659D49-9867-710F-C974-4640A0963630}"/>
              </a:ext>
            </a:extLst>
          </p:cNvPr>
          <p:cNvSpPr txBox="1"/>
          <p:nvPr/>
        </p:nvSpPr>
        <p:spPr>
          <a:xfrm>
            <a:off x="1420474" y="3102025"/>
            <a:ext cx="1015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较与一些初阶的益教玩具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该款产品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拥有更多扩展功能可供探索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FC0A2F-6F00-42A4-8E10-D4611620A9E5}"/>
              </a:ext>
            </a:extLst>
          </p:cNvPr>
          <p:cNvSpPr txBox="1"/>
          <p:nvPr/>
        </p:nvSpPr>
        <p:spPr>
          <a:xfrm>
            <a:off x="1464617" y="3847315"/>
            <a:ext cx="10624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较与一些进阶的解密类益智玩具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该款产品可凭借扩展做出相同的一些解密游戏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8D98173-9B4B-D741-10AA-1856482DA6B6}"/>
              </a:ext>
            </a:extLst>
          </p:cNvPr>
          <p:cNvSpPr/>
          <p:nvPr/>
        </p:nvSpPr>
        <p:spPr>
          <a:xfrm>
            <a:off x="5908917" y="2393944"/>
            <a:ext cx="800888" cy="315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7C4BE14-E5D0-1D2B-33D5-F354B073425B}"/>
              </a:ext>
            </a:extLst>
          </p:cNvPr>
          <p:cNvSpPr/>
          <p:nvPr/>
        </p:nvSpPr>
        <p:spPr>
          <a:xfrm>
            <a:off x="5908917" y="3156046"/>
            <a:ext cx="800888" cy="315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F748B35-8C28-DF8D-54C0-F000B43A25EE}"/>
              </a:ext>
            </a:extLst>
          </p:cNvPr>
          <p:cNvSpPr/>
          <p:nvPr/>
        </p:nvSpPr>
        <p:spPr>
          <a:xfrm>
            <a:off x="5908917" y="3901336"/>
            <a:ext cx="800888" cy="315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946738" y="3656370"/>
            <a:ext cx="4775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益智火星车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1395630" y="4542635"/>
            <a:ext cx="3877554" cy="41257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01749" y="5096510"/>
            <a:ext cx="4623921" cy="31547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汇报人：王启阳       汇报时间：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2022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9" name="矩形 8"/>
          <p:cNvSpPr/>
          <p:nvPr/>
        </p:nvSpPr>
        <p:spPr>
          <a:xfrm>
            <a:off x="1569765" y="4595036"/>
            <a:ext cx="352928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rgbClr val="020B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温州大学机电工程学院</a:t>
            </a:r>
            <a:r>
              <a:rPr lang="en-US" altLang="zh-CN" sz="1400" dirty="0">
                <a:solidFill>
                  <a:srgbClr val="020B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21</a:t>
            </a:r>
            <a:r>
              <a:rPr lang="zh-CN" altLang="en-US" sz="1400" dirty="0">
                <a:solidFill>
                  <a:srgbClr val="020B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工业工程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700" y="2311908"/>
            <a:ext cx="6135414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zh-CN" altLang="en-US" sz="96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剪去对角 1"/>
          <p:cNvSpPr/>
          <p:nvPr/>
        </p:nvSpPr>
        <p:spPr>
          <a:xfrm>
            <a:off x="1485900" y="1689101"/>
            <a:ext cx="4610100" cy="3416299"/>
          </a:xfrm>
          <a:prstGeom prst="snip2DiagRect">
            <a:avLst/>
          </a:prstGeom>
          <a:solidFill>
            <a:srgbClr val="152F71"/>
          </a:solidFill>
          <a:ln w="12700" cap="flat" cmpd="sng" algn="ctr">
            <a:gradFill>
              <a:gsLst>
                <a:gs pos="68533">
                  <a:srgbClr val="2579DB">
                    <a:alpha val="0"/>
                  </a:srgbClr>
                </a:gs>
                <a:gs pos="24900">
                  <a:srgbClr val="2579DB">
                    <a:alpha val="0"/>
                  </a:srgbClr>
                </a:gs>
                <a:gs pos="0">
                  <a:srgbClr val="2579DB"/>
                </a:gs>
                <a:gs pos="100000">
                  <a:srgbClr val="2579DB"/>
                </a:gs>
              </a:gsLst>
              <a:lin ang="3600000" scaled="0"/>
            </a:gra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/>
              <a:ea typeface="楷体" panose="02010609060101010101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32" y="1996531"/>
            <a:ext cx="2970836" cy="20696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93016" y="2646639"/>
            <a:ext cx="3595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组员及分工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Текст 5"/>
          <p:cNvSpPr>
            <a:spLocks noGrp="1"/>
          </p:cNvSpPr>
          <p:nvPr>
            <p:ph type="body" sz="quarter" idx="13"/>
          </p:nvPr>
        </p:nvSpPr>
        <p:spPr>
          <a:xfrm>
            <a:off x="160095" y="3977252"/>
            <a:ext cx="5038419" cy="381904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+mn-lt"/>
              </a:rPr>
              <a:t>组长：王启阳（建模）</a:t>
            </a:r>
            <a:endParaRPr lang="en-US" altLang="zh-CN" sz="2400" b="1" dirty="0">
              <a:solidFill>
                <a:schemeClr val="bg1"/>
              </a:solidFill>
              <a:latin typeface="+mn-lt"/>
            </a:endParaRPr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lt"/>
              </a:rPr>
              <a:t>组员：晁刘 孟英豪（建模</a:t>
            </a:r>
            <a:r>
              <a:rPr lang="en-US" altLang="zh-CN" sz="2400" dirty="0">
                <a:solidFill>
                  <a:schemeClr val="bg1"/>
                </a:solidFill>
                <a:latin typeface="+mn-lt"/>
              </a:rPr>
              <a:t>+PPT</a:t>
            </a:r>
            <a:r>
              <a:rPr lang="zh-CN" altLang="en-US" sz="2400" dirty="0">
                <a:solidFill>
                  <a:schemeClr val="bg1"/>
                </a:solidFill>
                <a:latin typeface="+mn-lt"/>
              </a:rPr>
              <a:t>）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4295868" y="2051091"/>
            <a:ext cx="6247236" cy="3142835"/>
            <a:chOff x="5990496" y="3497196"/>
            <a:chExt cx="12495919" cy="6286397"/>
          </a:xfrm>
        </p:grpSpPr>
        <p:grpSp>
          <p:nvGrpSpPr>
            <p:cNvPr id="18" name="Группа 17"/>
            <p:cNvGrpSpPr/>
            <p:nvPr/>
          </p:nvGrpSpPr>
          <p:grpSpPr>
            <a:xfrm>
              <a:off x="5990496" y="3885782"/>
              <a:ext cx="12495919" cy="5897811"/>
              <a:chOff x="9601402" y="4986586"/>
              <a:chExt cx="3625850" cy="1711325"/>
            </a:xfrm>
          </p:grpSpPr>
          <p:sp>
            <p:nvSpPr>
              <p:cNvPr id="23" name="Freeform 783"/>
              <p:cNvSpPr/>
              <p:nvPr/>
            </p:nvSpPr>
            <p:spPr bwMode="auto">
              <a:xfrm>
                <a:off x="9601402" y="5519986"/>
                <a:ext cx="790575" cy="981075"/>
              </a:xfrm>
              <a:custGeom>
                <a:avLst/>
                <a:gdLst>
                  <a:gd name="T0" fmla="*/ 248 w 249"/>
                  <a:gd name="T1" fmla="*/ 49 h 309"/>
                  <a:gd name="T2" fmla="*/ 243 w 249"/>
                  <a:gd name="T3" fmla="*/ 5 h 309"/>
                  <a:gd name="T4" fmla="*/ 236 w 249"/>
                  <a:gd name="T5" fmla="*/ 0 h 309"/>
                  <a:gd name="T6" fmla="*/ 5 w 249"/>
                  <a:gd name="T7" fmla="*/ 31 h 309"/>
                  <a:gd name="T8" fmla="*/ 0 w 249"/>
                  <a:gd name="T9" fmla="*/ 38 h 309"/>
                  <a:gd name="T10" fmla="*/ 6 w 249"/>
                  <a:gd name="T11" fmla="*/ 81 h 309"/>
                  <a:gd name="T12" fmla="*/ 12 w 249"/>
                  <a:gd name="T13" fmla="*/ 86 h 309"/>
                  <a:gd name="T14" fmla="*/ 86 w 249"/>
                  <a:gd name="T15" fmla="*/ 76 h 309"/>
                  <a:gd name="T16" fmla="*/ 92 w 249"/>
                  <a:gd name="T17" fmla="*/ 82 h 309"/>
                  <a:gd name="T18" fmla="*/ 94 w 249"/>
                  <a:gd name="T19" fmla="*/ 94 h 309"/>
                  <a:gd name="T20" fmla="*/ 107 w 249"/>
                  <a:gd name="T21" fmla="*/ 89 h 309"/>
                  <a:gd name="T22" fmla="*/ 120 w 249"/>
                  <a:gd name="T23" fmla="*/ 95 h 309"/>
                  <a:gd name="T24" fmla="*/ 121 w 249"/>
                  <a:gd name="T25" fmla="*/ 98 h 309"/>
                  <a:gd name="T26" fmla="*/ 125 w 249"/>
                  <a:gd name="T27" fmla="*/ 103 h 309"/>
                  <a:gd name="T28" fmla="*/ 125 w 249"/>
                  <a:gd name="T29" fmla="*/ 111 h 309"/>
                  <a:gd name="T30" fmla="*/ 126 w 249"/>
                  <a:gd name="T31" fmla="*/ 113 h 309"/>
                  <a:gd name="T32" fmla="*/ 124 w 249"/>
                  <a:gd name="T33" fmla="*/ 123 h 309"/>
                  <a:gd name="T34" fmla="*/ 125 w 249"/>
                  <a:gd name="T35" fmla="*/ 124 h 309"/>
                  <a:gd name="T36" fmla="*/ 119 w 249"/>
                  <a:gd name="T37" fmla="*/ 136 h 309"/>
                  <a:gd name="T38" fmla="*/ 118 w 249"/>
                  <a:gd name="T39" fmla="*/ 137 h 309"/>
                  <a:gd name="T40" fmla="*/ 110 w 249"/>
                  <a:gd name="T41" fmla="*/ 140 h 309"/>
                  <a:gd name="T42" fmla="*/ 101 w 249"/>
                  <a:gd name="T43" fmla="*/ 142 h 309"/>
                  <a:gd name="T44" fmla="*/ 122 w 249"/>
                  <a:gd name="T45" fmla="*/ 303 h 309"/>
                  <a:gd name="T46" fmla="*/ 129 w 249"/>
                  <a:gd name="T47" fmla="*/ 308 h 309"/>
                  <a:gd name="T48" fmla="*/ 189 w 249"/>
                  <a:gd name="T49" fmla="*/ 300 h 309"/>
                  <a:gd name="T50" fmla="*/ 195 w 249"/>
                  <a:gd name="T51" fmla="*/ 293 h 309"/>
                  <a:gd name="T52" fmla="*/ 179 w 249"/>
                  <a:gd name="T53" fmla="*/ 181 h 309"/>
                  <a:gd name="T54" fmla="*/ 169 w 249"/>
                  <a:gd name="T55" fmla="*/ 183 h 309"/>
                  <a:gd name="T56" fmla="*/ 157 w 249"/>
                  <a:gd name="T57" fmla="*/ 174 h 309"/>
                  <a:gd name="T58" fmla="*/ 157 w 249"/>
                  <a:gd name="T59" fmla="*/ 173 h 309"/>
                  <a:gd name="T60" fmla="*/ 151 w 249"/>
                  <a:gd name="T61" fmla="*/ 166 h 309"/>
                  <a:gd name="T62" fmla="*/ 151 w 249"/>
                  <a:gd name="T63" fmla="*/ 163 h 309"/>
                  <a:gd name="T64" fmla="*/ 147 w 249"/>
                  <a:gd name="T65" fmla="*/ 157 h 309"/>
                  <a:gd name="T66" fmla="*/ 148 w 249"/>
                  <a:gd name="T67" fmla="*/ 149 h 309"/>
                  <a:gd name="T68" fmla="*/ 148 w 249"/>
                  <a:gd name="T69" fmla="*/ 147 h 309"/>
                  <a:gd name="T70" fmla="*/ 156 w 249"/>
                  <a:gd name="T71" fmla="*/ 135 h 309"/>
                  <a:gd name="T72" fmla="*/ 170 w 249"/>
                  <a:gd name="T73" fmla="*/ 133 h 309"/>
                  <a:gd name="T74" fmla="*/ 172 w 249"/>
                  <a:gd name="T75" fmla="*/ 126 h 309"/>
                  <a:gd name="T76" fmla="*/ 165 w 249"/>
                  <a:gd name="T77" fmla="*/ 72 h 309"/>
                  <a:gd name="T78" fmla="*/ 170 w 249"/>
                  <a:gd name="T79" fmla="*/ 65 h 309"/>
                  <a:gd name="T80" fmla="*/ 243 w 249"/>
                  <a:gd name="T81" fmla="*/ 55 h 309"/>
                  <a:gd name="T82" fmla="*/ 248 w 249"/>
                  <a:gd name="T83" fmla="*/ 4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309">
                    <a:moveTo>
                      <a:pt x="248" y="49"/>
                    </a:moveTo>
                    <a:cubicBezTo>
                      <a:pt x="243" y="5"/>
                      <a:pt x="243" y="5"/>
                      <a:pt x="243" y="5"/>
                    </a:cubicBezTo>
                    <a:cubicBezTo>
                      <a:pt x="242" y="2"/>
                      <a:pt x="239" y="0"/>
                      <a:pt x="236" y="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2" y="32"/>
                      <a:pt x="0" y="35"/>
                      <a:pt x="0" y="38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4"/>
                      <a:pt x="9" y="87"/>
                      <a:pt x="12" y="86"/>
                    </a:cubicBezTo>
                    <a:cubicBezTo>
                      <a:pt x="86" y="76"/>
                      <a:pt x="86" y="76"/>
                      <a:pt x="86" y="76"/>
                    </a:cubicBezTo>
                    <a:cubicBezTo>
                      <a:pt x="89" y="76"/>
                      <a:pt x="92" y="78"/>
                      <a:pt x="92" y="82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13" y="87"/>
                      <a:pt x="118" y="90"/>
                      <a:pt x="120" y="95"/>
                    </a:cubicBezTo>
                    <a:cubicBezTo>
                      <a:pt x="120" y="96"/>
                      <a:pt x="121" y="97"/>
                      <a:pt x="121" y="98"/>
                    </a:cubicBezTo>
                    <a:cubicBezTo>
                      <a:pt x="123" y="99"/>
                      <a:pt x="124" y="101"/>
                      <a:pt x="125" y="103"/>
                    </a:cubicBezTo>
                    <a:cubicBezTo>
                      <a:pt x="126" y="106"/>
                      <a:pt x="126" y="109"/>
                      <a:pt x="125" y="111"/>
                    </a:cubicBezTo>
                    <a:cubicBezTo>
                      <a:pt x="125" y="112"/>
                      <a:pt x="126" y="113"/>
                      <a:pt x="126" y="113"/>
                    </a:cubicBezTo>
                    <a:cubicBezTo>
                      <a:pt x="127" y="117"/>
                      <a:pt x="127" y="120"/>
                      <a:pt x="124" y="123"/>
                    </a:cubicBezTo>
                    <a:cubicBezTo>
                      <a:pt x="124" y="123"/>
                      <a:pt x="124" y="123"/>
                      <a:pt x="125" y="124"/>
                    </a:cubicBezTo>
                    <a:cubicBezTo>
                      <a:pt x="127" y="129"/>
                      <a:pt x="124" y="134"/>
                      <a:pt x="119" y="136"/>
                    </a:cubicBezTo>
                    <a:cubicBezTo>
                      <a:pt x="119" y="137"/>
                      <a:pt x="118" y="137"/>
                      <a:pt x="118" y="137"/>
                    </a:cubicBezTo>
                    <a:cubicBezTo>
                      <a:pt x="110" y="140"/>
                      <a:pt x="110" y="140"/>
                      <a:pt x="110" y="140"/>
                    </a:cubicBezTo>
                    <a:cubicBezTo>
                      <a:pt x="107" y="141"/>
                      <a:pt x="104" y="142"/>
                      <a:pt x="101" y="142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3" y="306"/>
                      <a:pt x="126" y="309"/>
                      <a:pt x="129" y="308"/>
                    </a:cubicBezTo>
                    <a:cubicBezTo>
                      <a:pt x="189" y="300"/>
                      <a:pt x="189" y="300"/>
                      <a:pt x="189" y="300"/>
                    </a:cubicBezTo>
                    <a:cubicBezTo>
                      <a:pt x="193" y="300"/>
                      <a:pt x="195" y="296"/>
                      <a:pt x="195" y="293"/>
                    </a:cubicBezTo>
                    <a:cubicBezTo>
                      <a:pt x="179" y="181"/>
                      <a:pt x="179" y="181"/>
                      <a:pt x="179" y="181"/>
                    </a:cubicBezTo>
                    <a:cubicBezTo>
                      <a:pt x="169" y="183"/>
                      <a:pt x="169" y="183"/>
                      <a:pt x="169" y="183"/>
                    </a:cubicBezTo>
                    <a:cubicBezTo>
                      <a:pt x="163" y="184"/>
                      <a:pt x="158" y="180"/>
                      <a:pt x="157" y="174"/>
                    </a:cubicBezTo>
                    <a:cubicBezTo>
                      <a:pt x="157" y="174"/>
                      <a:pt x="157" y="174"/>
                      <a:pt x="157" y="173"/>
                    </a:cubicBezTo>
                    <a:cubicBezTo>
                      <a:pt x="154" y="172"/>
                      <a:pt x="151" y="169"/>
                      <a:pt x="151" y="166"/>
                    </a:cubicBezTo>
                    <a:cubicBezTo>
                      <a:pt x="151" y="165"/>
                      <a:pt x="151" y="164"/>
                      <a:pt x="151" y="163"/>
                    </a:cubicBezTo>
                    <a:cubicBezTo>
                      <a:pt x="149" y="161"/>
                      <a:pt x="147" y="159"/>
                      <a:pt x="147" y="157"/>
                    </a:cubicBezTo>
                    <a:cubicBezTo>
                      <a:pt x="147" y="154"/>
                      <a:pt x="147" y="151"/>
                      <a:pt x="148" y="149"/>
                    </a:cubicBezTo>
                    <a:cubicBezTo>
                      <a:pt x="148" y="149"/>
                      <a:pt x="148" y="148"/>
                      <a:pt x="148" y="147"/>
                    </a:cubicBezTo>
                    <a:cubicBezTo>
                      <a:pt x="147" y="141"/>
                      <a:pt x="150" y="136"/>
                      <a:pt x="156" y="135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70" y="130"/>
                      <a:pt x="170" y="128"/>
                      <a:pt x="172" y="126"/>
                    </a:cubicBezTo>
                    <a:cubicBezTo>
                      <a:pt x="165" y="72"/>
                      <a:pt x="165" y="72"/>
                      <a:pt x="165" y="72"/>
                    </a:cubicBezTo>
                    <a:cubicBezTo>
                      <a:pt x="164" y="69"/>
                      <a:pt x="167" y="66"/>
                      <a:pt x="170" y="65"/>
                    </a:cubicBezTo>
                    <a:cubicBezTo>
                      <a:pt x="243" y="55"/>
                      <a:pt x="243" y="55"/>
                      <a:pt x="243" y="55"/>
                    </a:cubicBezTo>
                    <a:cubicBezTo>
                      <a:pt x="247" y="55"/>
                      <a:pt x="249" y="52"/>
                      <a:pt x="248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784"/>
              <p:cNvSpPr/>
              <p:nvPr/>
            </p:nvSpPr>
            <p:spPr bwMode="auto">
              <a:xfrm>
                <a:off x="10588827" y="5548561"/>
                <a:ext cx="622300" cy="923925"/>
              </a:xfrm>
              <a:custGeom>
                <a:avLst/>
                <a:gdLst>
                  <a:gd name="T0" fmla="*/ 78 w 196"/>
                  <a:gd name="T1" fmla="*/ 55 h 291"/>
                  <a:gd name="T2" fmla="*/ 190 w 196"/>
                  <a:gd name="T3" fmla="*/ 55 h 291"/>
                  <a:gd name="T4" fmla="*/ 196 w 196"/>
                  <a:gd name="T5" fmla="*/ 49 h 291"/>
                  <a:gd name="T6" fmla="*/ 196 w 196"/>
                  <a:gd name="T7" fmla="*/ 6 h 291"/>
                  <a:gd name="T8" fmla="*/ 190 w 196"/>
                  <a:gd name="T9" fmla="*/ 0 h 291"/>
                  <a:gd name="T10" fmla="*/ 6 w 196"/>
                  <a:gd name="T11" fmla="*/ 0 h 291"/>
                  <a:gd name="T12" fmla="*/ 0 w 196"/>
                  <a:gd name="T13" fmla="*/ 6 h 291"/>
                  <a:gd name="T14" fmla="*/ 0 w 196"/>
                  <a:gd name="T15" fmla="*/ 119 h 291"/>
                  <a:gd name="T16" fmla="*/ 0 w 196"/>
                  <a:gd name="T17" fmla="*/ 120 h 291"/>
                  <a:gd name="T18" fmla="*/ 0 w 196"/>
                  <a:gd name="T19" fmla="*/ 119 h 291"/>
                  <a:gd name="T20" fmla="*/ 14 w 196"/>
                  <a:gd name="T21" fmla="*/ 119 h 291"/>
                  <a:gd name="T22" fmla="*/ 25 w 196"/>
                  <a:gd name="T23" fmla="*/ 128 h 291"/>
                  <a:gd name="T24" fmla="*/ 24 w 196"/>
                  <a:gd name="T25" fmla="*/ 132 h 291"/>
                  <a:gd name="T26" fmla="*/ 27 w 196"/>
                  <a:gd name="T27" fmla="*/ 138 h 291"/>
                  <a:gd name="T28" fmla="*/ 24 w 196"/>
                  <a:gd name="T29" fmla="*/ 146 h 291"/>
                  <a:gd name="T30" fmla="*/ 25 w 196"/>
                  <a:gd name="T31" fmla="*/ 148 h 291"/>
                  <a:gd name="T32" fmla="*/ 20 w 196"/>
                  <a:gd name="T33" fmla="*/ 157 h 291"/>
                  <a:gd name="T34" fmla="*/ 20 w 196"/>
                  <a:gd name="T35" fmla="*/ 157 h 291"/>
                  <a:gd name="T36" fmla="*/ 12 w 196"/>
                  <a:gd name="T37" fmla="*/ 168 h 291"/>
                  <a:gd name="T38" fmla="*/ 10 w 196"/>
                  <a:gd name="T39" fmla="*/ 168 h 291"/>
                  <a:gd name="T40" fmla="*/ 2 w 196"/>
                  <a:gd name="T41" fmla="*/ 168 h 291"/>
                  <a:gd name="T42" fmla="*/ 0 w 196"/>
                  <a:gd name="T43" fmla="*/ 168 h 291"/>
                  <a:gd name="T44" fmla="*/ 0 w 196"/>
                  <a:gd name="T45" fmla="*/ 285 h 291"/>
                  <a:gd name="T46" fmla="*/ 6 w 196"/>
                  <a:gd name="T47" fmla="*/ 291 h 291"/>
                  <a:gd name="T48" fmla="*/ 190 w 196"/>
                  <a:gd name="T49" fmla="*/ 291 h 291"/>
                  <a:gd name="T50" fmla="*/ 196 w 196"/>
                  <a:gd name="T51" fmla="*/ 285 h 291"/>
                  <a:gd name="T52" fmla="*/ 196 w 196"/>
                  <a:gd name="T53" fmla="*/ 241 h 291"/>
                  <a:gd name="T54" fmla="*/ 190 w 196"/>
                  <a:gd name="T55" fmla="*/ 235 h 291"/>
                  <a:gd name="T56" fmla="*/ 78 w 196"/>
                  <a:gd name="T57" fmla="*/ 235 h 291"/>
                  <a:gd name="T58" fmla="*/ 72 w 196"/>
                  <a:gd name="T59" fmla="*/ 229 h 291"/>
                  <a:gd name="T60" fmla="*/ 72 w 196"/>
                  <a:gd name="T61" fmla="*/ 168 h 291"/>
                  <a:gd name="T62" fmla="*/ 78 w 196"/>
                  <a:gd name="T63" fmla="*/ 162 h 291"/>
                  <a:gd name="T64" fmla="*/ 154 w 196"/>
                  <a:gd name="T65" fmla="*/ 162 h 291"/>
                  <a:gd name="T66" fmla="*/ 155 w 196"/>
                  <a:gd name="T67" fmla="*/ 157 h 291"/>
                  <a:gd name="T68" fmla="*/ 155 w 196"/>
                  <a:gd name="T69" fmla="*/ 157 h 291"/>
                  <a:gd name="T70" fmla="*/ 155 w 196"/>
                  <a:gd name="T71" fmla="*/ 147 h 291"/>
                  <a:gd name="T72" fmla="*/ 156 w 196"/>
                  <a:gd name="T73" fmla="*/ 145 h 291"/>
                  <a:gd name="T74" fmla="*/ 156 w 196"/>
                  <a:gd name="T75" fmla="*/ 137 h 291"/>
                  <a:gd name="T76" fmla="*/ 161 w 196"/>
                  <a:gd name="T77" fmla="*/ 132 h 291"/>
                  <a:gd name="T78" fmla="*/ 162 w 196"/>
                  <a:gd name="T79" fmla="*/ 129 h 291"/>
                  <a:gd name="T80" fmla="*/ 175 w 196"/>
                  <a:gd name="T81" fmla="*/ 124 h 291"/>
                  <a:gd name="T82" fmla="*/ 187 w 196"/>
                  <a:gd name="T83" fmla="*/ 129 h 291"/>
                  <a:gd name="T84" fmla="*/ 187 w 196"/>
                  <a:gd name="T85" fmla="*/ 112 h 291"/>
                  <a:gd name="T86" fmla="*/ 181 w 196"/>
                  <a:gd name="T87" fmla="*/ 106 h 291"/>
                  <a:gd name="T88" fmla="*/ 78 w 196"/>
                  <a:gd name="T89" fmla="*/ 106 h 291"/>
                  <a:gd name="T90" fmla="*/ 72 w 196"/>
                  <a:gd name="T91" fmla="*/ 100 h 291"/>
                  <a:gd name="T92" fmla="*/ 72 w 196"/>
                  <a:gd name="T93" fmla="*/ 61 h 291"/>
                  <a:gd name="T94" fmla="*/ 78 w 196"/>
                  <a:gd name="T95" fmla="*/ 5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6" h="291">
                    <a:moveTo>
                      <a:pt x="78" y="55"/>
                    </a:moveTo>
                    <a:cubicBezTo>
                      <a:pt x="190" y="55"/>
                      <a:pt x="190" y="55"/>
                      <a:pt x="190" y="55"/>
                    </a:cubicBezTo>
                    <a:cubicBezTo>
                      <a:pt x="194" y="55"/>
                      <a:pt x="196" y="53"/>
                      <a:pt x="196" y="49"/>
                    </a:cubicBezTo>
                    <a:cubicBezTo>
                      <a:pt x="196" y="6"/>
                      <a:pt x="196" y="6"/>
                      <a:pt x="196" y="6"/>
                    </a:cubicBezTo>
                    <a:cubicBezTo>
                      <a:pt x="196" y="2"/>
                      <a:pt x="194" y="0"/>
                      <a:pt x="19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20" y="119"/>
                      <a:pt x="24" y="123"/>
                      <a:pt x="25" y="128"/>
                    </a:cubicBezTo>
                    <a:cubicBezTo>
                      <a:pt x="25" y="130"/>
                      <a:pt x="25" y="131"/>
                      <a:pt x="24" y="132"/>
                    </a:cubicBezTo>
                    <a:cubicBezTo>
                      <a:pt x="26" y="133"/>
                      <a:pt x="27" y="136"/>
                      <a:pt x="27" y="138"/>
                    </a:cubicBezTo>
                    <a:cubicBezTo>
                      <a:pt x="27" y="141"/>
                      <a:pt x="26" y="144"/>
                      <a:pt x="24" y="146"/>
                    </a:cubicBezTo>
                    <a:cubicBezTo>
                      <a:pt x="25" y="146"/>
                      <a:pt x="25" y="147"/>
                      <a:pt x="25" y="148"/>
                    </a:cubicBezTo>
                    <a:cubicBezTo>
                      <a:pt x="25" y="151"/>
                      <a:pt x="23" y="155"/>
                      <a:pt x="20" y="157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21" y="163"/>
                      <a:pt x="17" y="167"/>
                      <a:pt x="12" y="168"/>
                    </a:cubicBezTo>
                    <a:cubicBezTo>
                      <a:pt x="11" y="168"/>
                      <a:pt x="11" y="168"/>
                      <a:pt x="10" y="168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1" y="168"/>
                      <a:pt x="0" y="168"/>
                      <a:pt x="0" y="168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288"/>
                      <a:pt x="2" y="291"/>
                      <a:pt x="6" y="291"/>
                    </a:cubicBezTo>
                    <a:cubicBezTo>
                      <a:pt x="190" y="291"/>
                      <a:pt x="190" y="291"/>
                      <a:pt x="190" y="291"/>
                    </a:cubicBezTo>
                    <a:cubicBezTo>
                      <a:pt x="194" y="291"/>
                      <a:pt x="196" y="288"/>
                      <a:pt x="196" y="285"/>
                    </a:cubicBezTo>
                    <a:cubicBezTo>
                      <a:pt x="196" y="241"/>
                      <a:pt x="196" y="241"/>
                      <a:pt x="196" y="241"/>
                    </a:cubicBezTo>
                    <a:cubicBezTo>
                      <a:pt x="196" y="238"/>
                      <a:pt x="194" y="235"/>
                      <a:pt x="190" y="235"/>
                    </a:cubicBezTo>
                    <a:cubicBezTo>
                      <a:pt x="78" y="235"/>
                      <a:pt x="78" y="235"/>
                      <a:pt x="78" y="235"/>
                    </a:cubicBezTo>
                    <a:cubicBezTo>
                      <a:pt x="75" y="235"/>
                      <a:pt x="72" y="232"/>
                      <a:pt x="72" y="229"/>
                    </a:cubicBez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64"/>
                      <a:pt x="75" y="162"/>
                      <a:pt x="78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0"/>
                      <a:pt x="154" y="159"/>
                      <a:pt x="155" y="157"/>
                    </a:cubicBezTo>
                    <a:cubicBezTo>
                      <a:pt x="155" y="157"/>
                      <a:pt x="155" y="157"/>
                      <a:pt x="155" y="157"/>
                    </a:cubicBezTo>
                    <a:cubicBezTo>
                      <a:pt x="153" y="154"/>
                      <a:pt x="153" y="150"/>
                      <a:pt x="155" y="147"/>
                    </a:cubicBezTo>
                    <a:cubicBezTo>
                      <a:pt x="155" y="146"/>
                      <a:pt x="155" y="146"/>
                      <a:pt x="156" y="145"/>
                    </a:cubicBezTo>
                    <a:cubicBezTo>
                      <a:pt x="155" y="143"/>
                      <a:pt x="155" y="140"/>
                      <a:pt x="156" y="137"/>
                    </a:cubicBezTo>
                    <a:cubicBezTo>
                      <a:pt x="157" y="135"/>
                      <a:pt x="159" y="133"/>
                      <a:pt x="161" y="132"/>
                    </a:cubicBezTo>
                    <a:cubicBezTo>
                      <a:pt x="161" y="131"/>
                      <a:pt x="161" y="130"/>
                      <a:pt x="162" y="129"/>
                    </a:cubicBezTo>
                    <a:cubicBezTo>
                      <a:pt x="164" y="124"/>
                      <a:pt x="170" y="122"/>
                      <a:pt x="175" y="124"/>
                    </a:cubicBezTo>
                    <a:cubicBezTo>
                      <a:pt x="187" y="129"/>
                      <a:pt x="187" y="129"/>
                      <a:pt x="187" y="129"/>
                    </a:cubicBezTo>
                    <a:cubicBezTo>
                      <a:pt x="187" y="112"/>
                      <a:pt x="187" y="112"/>
                      <a:pt x="187" y="112"/>
                    </a:cubicBezTo>
                    <a:cubicBezTo>
                      <a:pt x="187" y="109"/>
                      <a:pt x="184" y="106"/>
                      <a:pt x="181" y="106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75" y="106"/>
                      <a:pt x="72" y="104"/>
                      <a:pt x="72" y="100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58"/>
                      <a:pt x="75" y="55"/>
                      <a:pt x="78" y="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785"/>
              <p:cNvSpPr>
                <a:spLocks noEditPoints="1"/>
              </p:cNvSpPr>
              <p:nvPr/>
            </p:nvSpPr>
            <p:spPr bwMode="auto">
              <a:xfrm>
                <a:off x="11309552" y="5507286"/>
                <a:ext cx="869950" cy="952500"/>
              </a:xfrm>
              <a:custGeom>
                <a:avLst/>
                <a:gdLst>
                  <a:gd name="T0" fmla="*/ 272 w 274"/>
                  <a:gd name="T1" fmla="*/ 279 h 300"/>
                  <a:gd name="T2" fmla="*/ 222 w 274"/>
                  <a:gd name="T3" fmla="*/ 154 h 300"/>
                  <a:gd name="T4" fmla="*/ 212 w 274"/>
                  <a:gd name="T5" fmla="*/ 156 h 300"/>
                  <a:gd name="T6" fmla="*/ 204 w 274"/>
                  <a:gd name="T7" fmla="*/ 158 h 300"/>
                  <a:gd name="T8" fmla="*/ 203 w 274"/>
                  <a:gd name="T9" fmla="*/ 158 h 300"/>
                  <a:gd name="T10" fmla="*/ 192 w 274"/>
                  <a:gd name="T11" fmla="*/ 150 h 300"/>
                  <a:gd name="T12" fmla="*/ 192 w 274"/>
                  <a:gd name="T13" fmla="*/ 149 h 300"/>
                  <a:gd name="T14" fmla="*/ 186 w 274"/>
                  <a:gd name="T15" fmla="*/ 141 h 300"/>
                  <a:gd name="T16" fmla="*/ 185 w 274"/>
                  <a:gd name="T17" fmla="*/ 139 h 300"/>
                  <a:gd name="T18" fmla="*/ 181 w 274"/>
                  <a:gd name="T19" fmla="*/ 132 h 300"/>
                  <a:gd name="T20" fmla="*/ 183 w 274"/>
                  <a:gd name="T21" fmla="*/ 126 h 300"/>
                  <a:gd name="T22" fmla="*/ 182 w 274"/>
                  <a:gd name="T23" fmla="*/ 122 h 300"/>
                  <a:gd name="T24" fmla="*/ 190 w 274"/>
                  <a:gd name="T25" fmla="*/ 111 h 300"/>
                  <a:gd name="T26" fmla="*/ 204 w 274"/>
                  <a:gd name="T27" fmla="*/ 108 h 300"/>
                  <a:gd name="T28" fmla="*/ 162 w 274"/>
                  <a:gd name="T29" fmla="*/ 5 h 300"/>
                  <a:gd name="T30" fmla="*/ 154 w 274"/>
                  <a:gd name="T31" fmla="*/ 0 h 300"/>
                  <a:gd name="T32" fmla="*/ 87 w 274"/>
                  <a:gd name="T33" fmla="*/ 4 h 300"/>
                  <a:gd name="T34" fmla="*/ 79 w 274"/>
                  <a:gd name="T35" fmla="*/ 10 h 300"/>
                  <a:gd name="T36" fmla="*/ 49 w 274"/>
                  <a:gd name="T37" fmla="*/ 117 h 300"/>
                  <a:gd name="T38" fmla="*/ 63 w 274"/>
                  <a:gd name="T39" fmla="*/ 120 h 300"/>
                  <a:gd name="T40" fmla="*/ 72 w 274"/>
                  <a:gd name="T41" fmla="*/ 131 h 300"/>
                  <a:gd name="T42" fmla="*/ 70 w 274"/>
                  <a:gd name="T43" fmla="*/ 134 h 300"/>
                  <a:gd name="T44" fmla="*/ 72 w 274"/>
                  <a:gd name="T45" fmla="*/ 141 h 300"/>
                  <a:gd name="T46" fmla="*/ 68 w 274"/>
                  <a:gd name="T47" fmla="*/ 148 h 300"/>
                  <a:gd name="T48" fmla="*/ 68 w 274"/>
                  <a:gd name="T49" fmla="*/ 150 h 300"/>
                  <a:gd name="T50" fmla="*/ 61 w 274"/>
                  <a:gd name="T51" fmla="*/ 158 h 300"/>
                  <a:gd name="T52" fmla="*/ 61 w 274"/>
                  <a:gd name="T53" fmla="*/ 158 h 300"/>
                  <a:gd name="T54" fmla="*/ 50 w 274"/>
                  <a:gd name="T55" fmla="*/ 167 h 300"/>
                  <a:gd name="T56" fmla="*/ 49 w 274"/>
                  <a:gd name="T57" fmla="*/ 167 h 300"/>
                  <a:gd name="T58" fmla="*/ 41 w 274"/>
                  <a:gd name="T59" fmla="*/ 165 h 300"/>
                  <a:gd name="T60" fmla="*/ 36 w 274"/>
                  <a:gd name="T61" fmla="*/ 164 h 300"/>
                  <a:gd name="T62" fmla="*/ 0 w 274"/>
                  <a:gd name="T63" fmla="*/ 294 h 300"/>
                  <a:gd name="T64" fmla="*/ 5 w 274"/>
                  <a:gd name="T65" fmla="*/ 300 h 300"/>
                  <a:gd name="T66" fmla="*/ 66 w 274"/>
                  <a:gd name="T67" fmla="*/ 296 h 300"/>
                  <a:gd name="T68" fmla="*/ 73 w 274"/>
                  <a:gd name="T69" fmla="*/ 290 h 300"/>
                  <a:gd name="T70" fmla="*/ 85 w 274"/>
                  <a:gd name="T71" fmla="*/ 242 h 300"/>
                  <a:gd name="T72" fmla="*/ 93 w 274"/>
                  <a:gd name="T73" fmla="*/ 235 h 300"/>
                  <a:gd name="T74" fmla="*/ 172 w 274"/>
                  <a:gd name="T75" fmla="*/ 231 h 300"/>
                  <a:gd name="T76" fmla="*/ 180 w 274"/>
                  <a:gd name="T77" fmla="*/ 236 h 300"/>
                  <a:gd name="T78" fmla="*/ 197 w 274"/>
                  <a:gd name="T79" fmla="*/ 283 h 300"/>
                  <a:gd name="T80" fmla="*/ 205 w 274"/>
                  <a:gd name="T81" fmla="*/ 289 h 300"/>
                  <a:gd name="T82" fmla="*/ 269 w 274"/>
                  <a:gd name="T83" fmla="*/ 285 h 300"/>
                  <a:gd name="T84" fmla="*/ 272 w 274"/>
                  <a:gd name="T85" fmla="*/ 279 h 300"/>
                  <a:gd name="T86" fmla="*/ 153 w 274"/>
                  <a:gd name="T87" fmla="*/ 179 h 300"/>
                  <a:gd name="T88" fmla="*/ 106 w 274"/>
                  <a:gd name="T89" fmla="*/ 182 h 300"/>
                  <a:gd name="T90" fmla="*/ 101 w 274"/>
                  <a:gd name="T91" fmla="*/ 176 h 300"/>
                  <a:gd name="T92" fmla="*/ 123 w 274"/>
                  <a:gd name="T93" fmla="*/ 91 h 300"/>
                  <a:gd name="T94" fmla="*/ 126 w 274"/>
                  <a:gd name="T95" fmla="*/ 90 h 300"/>
                  <a:gd name="T96" fmla="*/ 157 w 274"/>
                  <a:gd name="T97" fmla="*/ 173 h 300"/>
                  <a:gd name="T98" fmla="*/ 153 w 274"/>
                  <a:gd name="T99" fmla="*/ 179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4" h="300">
                    <a:moveTo>
                      <a:pt x="272" y="279"/>
                    </a:moveTo>
                    <a:cubicBezTo>
                      <a:pt x="222" y="154"/>
                      <a:pt x="222" y="154"/>
                      <a:pt x="222" y="154"/>
                    </a:cubicBezTo>
                    <a:cubicBezTo>
                      <a:pt x="219" y="155"/>
                      <a:pt x="216" y="156"/>
                      <a:pt x="212" y="156"/>
                    </a:cubicBezTo>
                    <a:cubicBezTo>
                      <a:pt x="204" y="158"/>
                      <a:pt x="204" y="158"/>
                      <a:pt x="204" y="158"/>
                    </a:cubicBezTo>
                    <a:cubicBezTo>
                      <a:pt x="204" y="158"/>
                      <a:pt x="203" y="158"/>
                      <a:pt x="203" y="158"/>
                    </a:cubicBezTo>
                    <a:cubicBezTo>
                      <a:pt x="197" y="159"/>
                      <a:pt x="193" y="155"/>
                      <a:pt x="192" y="150"/>
                    </a:cubicBezTo>
                    <a:cubicBezTo>
                      <a:pt x="192" y="149"/>
                      <a:pt x="192" y="149"/>
                      <a:pt x="192" y="149"/>
                    </a:cubicBezTo>
                    <a:cubicBezTo>
                      <a:pt x="188" y="148"/>
                      <a:pt x="186" y="145"/>
                      <a:pt x="186" y="141"/>
                    </a:cubicBezTo>
                    <a:cubicBezTo>
                      <a:pt x="185" y="140"/>
                      <a:pt x="185" y="140"/>
                      <a:pt x="185" y="139"/>
                    </a:cubicBezTo>
                    <a:cubicBezTo>
                      <a:pt x="183" y="137"/>
                      <a:pt x="182" y="135"/>
                      <a:pt x="181" y="132"/>
                    </a:cubicBezTo>
                    <a:cubicBezTo>
                      <a:pt x="181" y="130"/>
                      <a:pt x="181" y="127"/>
                      <a:pt x="183" y="126"/>
                    </a:cubicBezTo>
                    <a:cubicBezTo>
                      <a:pt x="182" y="125"/>
                      <a:pt x="182" y="123"/>
                      <a:pt x="182" y="122"/>
                    </a:cubicBezTo>
                    <a:cubicBezTo>
                      <a:pt x="181" y="117"/>
                      <a:pt x="184" y="112"/>
                      <a:pt x="190" y="111"/>
                    </a:cubicBezTo>
                    <a:cubicBezTo>
                      <a:pt x="204" y="108"/>
                      <a:pt x="204" y="108"/>
                      <a:pt x="204" y="108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1" y="2"/>
                      <a:pt x="157" y="0"/>
                      <a:pt x="154" y="0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3" y="4"/>
                      <a:pt x="80" y="7"/>
                      <a:pt x="79" y="10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9" y="121"/>
                      <a:pt x="72" y="126"/>
                      <a:pt x="72" y="131"/>
                    </a:cubicBezTo>
                    <a:cubicBezTo>
                      <a:pt x="71" y="132"/>
                      <a:pt x="71" y="133"/>
                      <a:pt x="70" y="134"/>
                    </a:cubicBezTo>
                    <a:cubicBezTo>
                      <a:pt x="72" y="136"/>
                      <a:pt x="72" y="138"/>
                      <a:pt x="72" y="141"/>
                    </a:cubicBezTo>
                    <a:cubicBezTo>
                      <a:pt x="71" y="144"/>
                      <a:pt x="70" y="146"/>
                      <a:pt x="68" y="148"/>
                    </a:cubicBezTo>
                    <a:cubicBezTo>
                      <a:pt x="68" y="148"/>
                      <a:pt x="68" y="149"/>
                      <a:pt x="68" y="150"/>
                    </a:cubicBezTo>
                    <a:cubicBezTo>
                      <a:pt x="67" y="153"/>
                      <a:pt x="65" y="156"/>
                      <a:pt x="61" y="158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61" y="164"/>
                      <a:pt x="56" y="167"/>
                      <a:pt x="50" y="167"/>
                    </a:cubicBezTo>
                    <a:cubicBezTo>
                      <a:pt x="50" y="167"/>
                      <a:pt x="49" y="167"/>
                      <a:pt x="49" y="167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39" y="165"/>
                      <a:pt x="38" y="164"/>
                      <a:pt x="36" y="16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7"/>
                      <a:pt x="1" y="300"/>
                      <a:pt x="5" y="300"/>
                    </a:cubicBezTo>
                    <a:cubicBezTo>
                      <a:pt x="66" y="296"/>
                      <a:pt x="66" y="296"/>
                      <a:pt x="66" y="296"/>
                    </a:cubicBezTo>
                    <a:cubicBezTo>
                      <a:pt x="69" y="296"/>
                      <a:pt x="73" y="293"/>
                      <a:pt x="73" y="290"/>
                    </a:cubicBezTo>
                    <a:cubicBezTo>
                      <a:pt x="85" y="242"/>
                      <a:pt x="85" y="242"/>
                      <a:pt x="85" y="242"/>
                    </a:cubicBezTo>
                    <a:cubicBezTo>
                      <a:pt x="86" y="238"/>
                      <a:pt x="89" y="236"/>
                      <a:pt x="93" y="235"/>
                    </a:cubicBezTo>
                    <a:cubicBezTo>
                      <a:pt x="172" y="231"/>
                      <a:pt x="172" y="231"/>
                      <a:pt x="172" y="231"/>
                    </a:cubicBezTo>
                    <a:cubicBezTo>
                      <a:pt x="175" y="231"/>
                      <a:pt x="179" y="233"/>
                      <a:pt x="180" y="236"/>
                    </a:cubicBezTo>
                    <a:cubicBezTo>
                      <a:pt x="197" y="283"/>
                      <a:pt x="197" y="283"/>
                      <a:pt x="197" y="283"/>
                    </a:cubicBezTo>
                    <a:cubicBezTo>
                      <a:pt x="199" y="286"/>
                      <a:pt x="202" y="289"/>
                      <a:pt x="205" y="2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5"/>
                      <a:pt x="274" y="282"/>
                      <a:pt x="272" y="279"/>
                    </a:cubicBezTo>
                    <a:close/>
                    <a:moveTo>
                      <a:pt x="153" y="179"/>
                    </a:moveTo>
                    <a:cubicBezTo>
                      <a:pt x="106" y="182"/>
                      <a:pt x="106" y="182"/>
                      <a:pt x="106" y="182"/>
                    </a:cubicBezTo>
                    <a:cubicBezTo>
                      <a:pt x="102" y="182"/>
                      <a:pt x="100" y="180"/>
                      <a:pt x="101" y="176"/>
                    </a:cubicBezTo>
                    <a:cubicBezTo>
                      <a:pt x="123" y="91"/>
                      <a:pt x="123" y="91"/>
                      <a:pt x="123" y="91"/>
                    </a:cubicBezTo>
                    <a:cubicBezTo>
                      <a:pt x="123" y="87"/>
                      <a:pt x="125" y="87"/>
                      <a:pt x="126" y="90"/>
                    </a:cubicBezTo>
                    <a:cubicBezTo>
                      <a:pt x="157" y="173"/>
                      <a:pt x="157" y="173"/>
                      <a:pt x="157" y="173"/>
                    </a:cubicBezTo>
                    <a:cubicBezTo>
                      <a:pt x="158" y="176"/>
                      <a:pt x="156" y="179"/>
                      <a:pt x="153" y="1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786"/>
              <p:cNvSpPr/>
              <p:nvPr/>
            </p:nvSpPr>
            <p:spPr bwMode="auto">
              <a:xfrm>
                <a:off x="12395402" y="4986586"/>
                <a:ext cx="635000" cy="971550"/>
              </a:xfrm>
              <a:custGeom>
                <a:avLst/>
                <a:gdLst>
                  <a:gd name="T0" fmla="*/ 44 w 200"/>
                  <a:gd name="T1" fmla="*/ 168 h 306"/>
                  <a:gd name="T2" fmla="*/ 57 w 200"/>
                  <a:gd name="T3" fmla="*/ 177 h 306"/>
                  <a:gd name="T4" fmla="*/ 64 w 200"/>
                  <a:gd name="T5" fmla="*/ 194 h 306"/>
                  <a:gd name="T6" fmla="*/ 69 w 200"/>
                  <a:gd name="T7" fmla="*/ 195 h 306"/>
                  <a:gd name="T8" fmla="*/ 72 w 200"/>
                  <a:gd name="T9" fmla="*/ 214 h 306"/>
                  <a:gd name="T10" fmla="*/ 108 w 200"/>
                  <a:gd name="T11" fmla="*/ 306 h 306"/>
                  <a:gd name="T12" fmla="*/ 150 w 200"/>
                  <a:gd name="T13" fmla="*/ 223 h 306"/>
                  <a:gd name="T14" fmla="*/ 131 w 200"/>
                  <a:gd name="T15" fmla="*/ 217 h 306"/>
                  <a:gd name="T16" fmla="*/ 121 w 200"/>
                  <a:gd name="T17" fmla="*/ 198 h 306"/>
                  <a:gd name="T18" fmla="*/ 200 w 200"/>
                  <a:gd name="T19" fmla="*/ 100 h 306"/>
                  <a:gd name="T20" fmla="*/ 100 w 200"/>
                  <a:gd name="T21" fmla="*/ 0 h 306"/>
                  <a:gd name="T22" fmla="*/ 0 w 200"/>
                  <a:gd name="T23" fmla="*/ 100 h 306"/>
                  <a:gd name="T24" fmla="*/ 25 w 200"/>
                  <a:gd name="T25" fmla="*/ 167 h 306"/>
                  <a:gd name="T26" fmla="*/ 44 w 200"/>
                  <a:gd name="T27" fmla="*/ 168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306">
                    <a:moveTo>
                      <a:pt x="44" y="168"/>
                    </a:moveTo>
                    <a:cubicBezTo>
                      <a:pt x="50" y="168"/>
                      <a:pt x="55" y="172"/>
                      <a:pt x="57" y="177"/>
                    </a:cubicBezTo>
                    <a:cubicBezTo>
                      <a:pt x="64" y="194"/>
                      <a:pt x="64" y="194"/>
                      <a:pt x="64" y="194"/>
                    </a:cubicBezTo>
                    <a:cubicBezTo>
                      <a:pt x="65" y="194"/>
                      <a:pt x="67" y="195"/>
                      <a:pt x="69" y="195"/>
                    </a:cubicBezTo>
                    <a:cubicBezTo>
                      <a:pt x="73" y="203"/>
                      <a:pt x="74" y="211"/>
                      <a:pt x="72" y="214"/>
                    </a:cubicBezTo>
                    <a:cubicBezTo>
                      <a:pt x="108" y="306"/>
                      <a:pt x="108" y="306"/>
                      <a:pt x="108" y="306"/>
                    </a:cubicBezTo>
                    <a:cubicBezTo>
                      <a:pt x="150" y="223"/>
                      <a:pt x="150" y="223"/>
                      <a:pt x="150" y="223"/>
                    </a:cubicBezTo>
                    <a:cubicBezTo>
                      <a:pt x="144" y="221"/>
                      <a:pt x="138" y="219"/>
                      <a:pt x="131" y="217"/>
                    </a:cubicBezTo>
                    <a:cubicBezTo>
                      <a:pt x="121" y="215"/>
                      <a:pt x="115" y="208"/>
                      <a:pt x="121" y="198"/>
                    </a:cubicBezTo>
                    <a:cubicBezTo>
                      <a:pt x="166" y="189"/>
                      <a:pt x="200" y="148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5" y="0"/>
                      <a:pt x="0" y="45"/>
                      <a:pt x="0" y="100"/>
                    </a:cubicBezTo>
                    <a:cubicBezTo>
                      <a:pt x="0" y="126"/>
                      <a:pt x="10" y="149"/>
                      <a:pt x="25" y="167"/>
                    </a:cubicBezTo>
                    <a:lnTo>
                      <a:pt x="44" y="168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787"/>
              <p:cNvSpPr/>
              <p:nvPr/>
            </p:nvSpPr>
            <p:spPr bwMode="auto">
              <a:xfrm>
                <a:off x="12798627" y="5948611"/>
                <a:ext cx="149225" cy="155575"/>
              </a:xfrm>
              <a:custGeom>
                <a:avLst/>
                <a:gdLst>
                  <a:gd name="T0" fmla="*/ 21 w 47"/>
                  <a:gd name="T1" fmla="*/ 3 h 49"/>
                  <a:gd name="T2" fmla="*/ 32 w 47"/>
                  <a:gd name="T3" fmla="*/ 10 h 49"/>
                  <a:gd name="T4" fmla="*/ 38 w 47"/>
                  <a:gd name="T5" fmla="*/ 14 h 49"/>
                  <a:gd name="T6" fmla="*/ 43 w 47"/>
                  <a:gd name="T7" fmla="*/ 8 h 49"/>
                  <a:gd name="T8" fmla="*/ 47 w 47"/>
                  <a:gd name="T9" fmla="*/ 14 h 49"/>
                  <a:gd name="T10" fmla="*/ 26 w 47"/>
                  <a:gd name="T11" fmla="*/ 48 h 49"/>
                  <a:gd name="T12" fmla="*/ 12 w 47"/>
                  <a:gd name="T13" fmla="*/ 41 h 49"/>
                  <a:gd name="T14" fmla="*/ 5 w 47"/>
                  <a:gd name="T15" fmla="*/ 37 h 49"/>
                  <a:gd name="T16" fmla="*/ 10 w 47"/>
                  <a:gd name="T17" fmla="*/ 30 h 49"/>
                  <a:gd name="T18" fmla="*/ 15 w 47"/>
                  <a:gd name="T19" fmla="*/ 33 h 49"/>
                  <a:gd name="T20" fmla="*/ 16 w 47"/>
                  <a:gd name="T21" fmla="*/ 32 h 49"/>
                  <a:gd name="T22" fmla="*/ 7 w 47"/>
                  <a:gd name="T23" fmla="*/ 26 h 49"/>
                  <a:gd name="T24" fmla="*/ 11 w 47"/>
                  <a:gd name="T25" fmla="*/ 20 h 49"/>
                  <a:gd name="T26" fmla="*/ 20 w 47"/>
                  <a:gd name="T27" fmla="*/ 25 h 49"/>
                  <a:gd name="T28" fmla="*/ 21 w 47"/>
                  <a:gd name="T29" fmla="*/ 24 h 49"/>
                  <a:gd name="T30" fmla="*/ 10 w 47"/>
                  <a:gd name="T31" fmla="*/ 17 h 49"/>
                  <a:gd name="T32" fmla="*/ 14 w 47"/>
                  <a:gd name="T33" fmla="*/ 10 h 49"/>
                  <a:gd name="T34" fmla="*/ 25 w 47"/>
                  <a:gd name="T35" fmla="*/ 17 h 49"/>
                  <a:gd name="T36" fmla="*/ 26 w 47"/>
                  <a:gd name="T37" fmla="*/ 16 h 49"/>
                  <a:gd name="T38" fmla="*/ 17 w 47"/>
                  <a:gd name="T39" fmla="*/ 10 h 49"/>
                  <a:gd name="T40" fmla="*/ 21 w 47"/>
                  <a:gd name="T41" fmla="*/ 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" h="49">
                    <a:moveTo>
                      <a:pt x="21" y="3"/>
                    </a:moveTo>
                    <a:cubicBezTo>
                      <a:pt x="21" y="3"/>
                      <a:pt x="30" y="9"/>
                      <a:pt x="32" y="10"/>
                    </a:cubicBezTo>
                    <a:cubicBezTo>
                      <a:pt x="36" y="13"/>
                      <a:pt x="28" y="8"/>
                      <a:pt x="38" y="14"/>
                    </a:cubicBezTo>
                    <a:cubicBezTo>
                      <a:pt x="39" y="15"/>
                      <a:pt x="42" y="14"/>
                      <a:pt x="43" y="8"/>
                    </a:cubicBezTo>
                    <a:cubicBezTo>
                      <a:pt x="44" y="2"/>
                      <a:pt x="47" y="7"/>
                      <a:pt x="47" y="14"/>
                    </a:cubicBezTo>
                    <a:cubicBezTo>
                      <a:pt x="47" y="24"/>
                      <a:pt x="34" y="49"/>
                      <a:pt x="26" y="48"/>
                    </a:cubicBezTo>
                    <a:cubicBezTo>
                      <a:pt x="21" y="47"/>
                      <a:pt x="17" y="44"/>
                      <a:pt x="12" y="41"/>
                    </a:cubicBezTo>
                    <a:cubicBezTo>
                      <a:pt x="10" y="40"/>
                      <a:pt x="5" y="37"/>
                      <a:pt x="5" y="37"/>
                    </a:cubicBezTo>
                    <a:cubicBezTo>
                      <a:pt x="0" y="34"/>
                      <a:pt x="5" y="27"/>
                      <a:pt x="10" y="30"/>
                    </a:cubicBezTo>
                    <a:cubicBezTo>
                      <a:pt x="10" y="30"/>
                      <a:pt x="14" y="32"/>
                      <a:pt x="15" y="33"/>
                    </a:cubicBezTo>
                    <a:cubicBezTo>
                      <a:pt x="16" y="34"/>
                      <a:pt x="17" y="33"/>
                      <a:pt x="16" y="32"/>
                    </a:cubicBezTo>
                    <a:cubicBezTo>
                      <a:pt x="15" y="31"/>
                      <a:pt x="7" y="26"/>
                      <a:pt x="7" y="26"/>
                    </a:cubicBezTo>
                    <a:cubicBezTo>
                      <a:pt x="2" y="23"/>
                      <a:pt x="6" y="16"/>
                      <a:pt x="11" y="20"/>
                    </a:cubicBezTo>
                    <a:cubicBezTo>
                      <a:pt x="11" y="20"/>
                      <a:pt x="19" y="24"/>
                      <a:pt x="20" y="25"/>
                    </a:cubicBezTo>
                    <a:cubicBezTo>
                      <a:pt x="21" y="26"/>
                      <a:pt x="22" y="25"/>
                      <a:pt x="21" y="24"/>
                    </a:cubicBezTo>
                    <a:cubicBezTo>
                      <a:pt x="20" y="23"/>
                      <a:pt x="10" y="17"/>
                      <a:pt x="10" y="17"/>
                    </a:cubicBezTo>
                    <a:cubicBezTo>
                      <a:pt x="5" y="14"/>
                      <a:pt x="9" y="7"/>
                      <a:pt x="14" y="10"/>
                    </a:cubicBezTo>
                    <a:cubicBezTo>
                      <a:pt x="14" y="10"/>
                      <a:pt x="24" y="16"/>
                      <a:pt x="25" y="17"/>
                    </a:cubicBezTo>
                    <a:cubicBezTo>
                      <a:pt x="27" y="18"/>
                      <a:pt x="28" y="17"/>
                      <a:pt x="26" y="16"/>
                    </a:cubicBezTo>
                    <a:cubicBezTo>
                      <a:pt x="25" y="15"/>
                      <a:pt x="17" y="10"/>
                      <a:pt x="17" y="10"/>
                    </a:cubicBezTo>
                    <a:cubicBezTo>
                      <a:pt x="12" y="7"/>
                      <a:pt x="16" y="0"/>
                      <a:pt x="21" y="3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788"/>
              <p:cNvSpPr/>
              <p:nvPr/>
            </p:nvSpPr>
            <p:spPr bwMode="auto">
              <a:xfrm>
                <a:off x="12506527" y="6043861"/>
                <a:ext cx="533400" cy="654050"/>
              </a:xfrm>
              <a:custGeom>
                <a:avLst/>
                <a:gdLst>
                  <a:gd name="T0" fmla="*/ 141 w 168"/>
                  <a:gd name="T1" fmla="*/ 173 h 206"/>
                  <a:gd name="T2" fmla="*/ 117 w 168"/>
                  <a:gd name="T3" fmla="*/ 159 h 206"/>
                  <a:gd name="T4" fmla="*/ 127 w 168"/>
                  <a:gd name="T5" fmla="*/ 108 h 206"/>
                  <a:gd name="T6" fmla="*/ 123 w 168"/>
                  <a:gd name="T7" fmla="*/ 36 h 206"/>
                  <a:gd name="T8" fmla="*/ 120 w 168"/>
                  <a:gd name="T9" fmla="*/ 22 h 206"/>
                  <a:gd name="T10" fmla="*/ 99 w 168"/>
                  <a:gd name="T11" fmla="*/ 64 h 206"/>
                  <a:gd name="T12" fmla="*/ 85 w 168"/>
                  <a:gd name="T13" fmla="*/ 73 h 206"/>
                  <a:gd name="T14" fmla="*/ 85 w 168"/>
                  <a:gd name="T15" fmla="*/ 73 h 206"/>
                  <a:gd name="T16" fmla="*/ 47 w 168"/>
                  <a:gd name="T17" fmla="*/ 71 h 206"/>
                  <a:gd name="T18" fmla="*/ 34 w 168"/>
                  <a:gd name="T19" fmla="*/ 61 h 206"/>
                  <a:gd name="T20" fmla="*/ 15 w 168"/>
                  <a:gd name="T21" fmla="*/ 10 h 206"/>
                  <a:gd name="T22" fmla="*/ 5 w 168"/>
                  <a:gd name="T23" fmla="*/ 0 h 206"/>
                  <a:gd name="T24" fmla="*/ 0 w 168"/>
                  <a:gd name="T25" fmla="*/ 44 h 206"/>
                  <a:gd name="T26" fmla="*/ 10 w 168"/>
                  <a:gd name="T27" fmla="*/ 122 h 206"/>
                  <a:gd name="T28" fmla="*/ 16 w 168"/>
                  <a:gd name="T29" fmla="*/ 180 h 206"/>
                  <a:gd name="T30" fmla="*/ 8 w 168"/>
                  <a:gd name="T31" fmla="*/ 198 h 206"/>
                  <a:gd name="T32" fmla="*/ 36 w 168"/>
                  <a:gd name="T33" fmla="*/ 204 h 206"/>
                  <a:gd name="T34" fmla="*/ 58 w 168"/>
                  <a:gd name="T35" fmla="*/ 198 h 206"/>
                  <a:gd name="T36" fmla="*/ 52 w 168"/>
                  <a:gd name="T37" fmla="*/ 172 h 206"/>
                  <a:gd name="T38" fmla="*/ 59 w 168"/>
                  <a:gd name="T39" fmla="*/ 125 h 206"/>
                  <a:gd name="T40" fmla="*/ 63 w 168"/>
                  <a:gd name="T41" fmla="*/ 76 h 206"/>
                  <a:gd name="T42" fmla="*/ 74 w 168"/>
                  <a:gd name="T43" fmla="*/ 116 h 206"/>
                  <a:gd name="T44" fmla="*/ 80 w 168"/>
                  <a:gd name="T45" fmla="*/ 169 h 206"/>
                  <a:gd name="T46" fmla="*/ 74 w 168"/>
                  <a:gd name="T47" fmla="*/ 188 h 206"/>
                  <a:gd name="T48" fmla="*/ 105 w 168"/>
                  <a:gd name="T49" fmla="*/ 204 h 206"/>
                  <a:gd name="T50" fmla="*/ 141 w 168"/>
                  <a:gd name="T51" fmla="*/ 204 h 206"/>
                  <a:gd name="T52" fmla="*/ 168 w 168"/>
                  <a:gd name="T53" fmla="*/ 198 h 206"/>
                  <a:gd name="T54" fmla="*/ 141 w 168"/>
                  <a:gd name="T55" fmla="*/ 173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206">
                    <a:moveTo>
                      <a:pt x="141" y="173"/>
                    </a:moveTo>
                    <a:cubicBezTo>
                      <a:pt x="124" y="174"/>
                      <a:pt x="115" y="177"/>
                      <a:pt x="117" y="159"/>
                    </a:cubicBezTo>
                    <a:cubicBezTo>
                      <a:pt x="119" y="137"/>
                      <a:pt x="125" y="124"/>
                      <a:pt x="127" y="108"/>
                    </a:cubicBezTo>
                    <a:cubicBezTo>
                      <a:pt x="130" y="78"/>
                      <a:pt x="128" y="63"/>
                      <a:pt x="123" y="36"/>
                    </a:cubicBezTo>
                    <a:cubicBezTo>
                      <a:pt x="122" y="31"/>
                      <a:pt x="121" y="26"/>
                      <a:pt x="120" y="22"/>
                    </a:cubicBezTo>
                    <a:cubicBezTo>
                      <a:pt x="99" y="64"/>
                      <a:pt x="99" y="64"/>
                      <a:pt x="99" y="64"/>
                    </a:cubicBezTo>
                    <a:cubicBezTo>
                      <a:pt x="97" y="69"/>
                      <a:pt x="91" y="73"/>
                      <a:pt x="85" y="73"/>
                    </a:cubicBezTo>
                    <a:cubicBezTo>
                      <a:pt x="85" y="73"/>
                      <a:pt x="85" y="73"/>
                      <a:pt x="85" y="73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1" y="71"/>
                      <a:pt x="36" y="67"/>
                      <a:pt x="34" y="6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8" y="4"/>
                      <a:pt x="5" y="0"/>
                    </a:cubicBezTo>
                    <a:cubicBezTo>
                      <a:pt x="5" y="0"/>
                      <a:pt x="0" y="23"/>
                      <a:pt x="0" y="44"/>
                    </a:cubicBezTo>
                    <a:cubicBezTo>
                      <a:pt x="1" y="95"/>
                      <a:pt x="4" y="98"/>
                      <a:pt x="10" y="122"/>
                    </a:cubicBezTo>
                    <a:cubicBezTo>
                      <a:pt x="19" y="154"/>
                      <a:pt x="21" y="173"/>
                      <a:pt x="16" y="180"/>
                    </a:cubicBezTo>
                    <a:cubicBezTo>
                      <a:pt x="14" y="184"/>
                      <a:pt x="8" y="189"/>
                      <a:pt x="8" y="198"/>
                    </a:cubicBezTo>
                    <a:cubicBezTo>
                      <a:pt x="8" y="206"/>
                      <a:pt x="22" y="204"/>
                      <a:pt x="36" y="204"/>
                    </a:cubicBezTo>
                    <a:cubicBezTo>
                      <a:pt x="51" y="204"/>
                      <a:pt x="58" y="206"/>
                      <a:pt x="58" y="198"/>
                    </a:cubicBezTo>
                    <a:cubicBezTo>
                      <a:pt x="58" y="187"/>
                      <a:pt x="52" y="183"/>
                      <a:pt x="52" y="172"/>
                    </a:cubicBezTo>
                    <a:cubicBezTo>
                      <a:pt x="52" y="168"/>
                      <a:pt x="57" y="147"/>
                      <a:pt x="59" y="125"/>
                    </a:cubicBezTo>
                    <a:cubicBezTo>
                      <a:pt x="61" y="103"/>
                      <a:pt x="59" y="69"/>
                      <a:pt x="63" y="76"/>
                    </a:cubicBezTo>
                    <a:cubicBezTo>
                      <a:pt x="67" y="84"/>
                      <a:pt x="66" y="96"/>
                      <a:pt x="74" y="116"/>
                    </a:cubicBezTo>
                    <a:cubicBezTo>
                      <a:pt x="87" y="147"/>
                      <a:pt x="83" y="157"/>
                      <a:pt x="80" y="169"/>
                    </a:cubicBezTo>
                    <a:cubicBezTo>
                      <a:pt x="78" y="178"/>
                      <a:pt x="74" y="177"/>
                      <a:pt x="74" y="188"/>
                    </a:cubicBezTo>
                    <a:cubicBezTo>
                      <a:pt x="74" y="205"/>
                      <a:pt x="91" y="204"/>
                      <a:pt x="105" y="204"/>
                    </a:cubicBezTo>
                    <a:cubicBezTo>
                      <a:pt x="118" y="204"/>
                      <a:pt x="124" y="204"/>
                      <a:pt x="141" y="204"/>
                    </a:cubicBezTo>
                    <a:cubicBezTo>
                      <a:pt x="159" y="204"/>
                      <a:pt x="168" y="206"/>
                      <a:pt x="168" y="198"/>
                    </a:cubicBezTo>
                    <a:cubicBezTo>
                      <a:pt x="168" y="185"/>
                      <a:pt x="159" y="173"/>
                      <a:pt x="141" y="173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789"/>
              <p:cNvSpPr/>
              <p:nvPr/>
            </p:nvSpPr>
            <p:spPr bwMode="auto">
              <a:xfrm>
                <a:off x="12509702" y="5910511"/>
                <a:ext cx="149225" cy="155575"/>
              </a:xfrm>
              <a:custGeom>
                <a:avLst/>
                <a:gdLst>
                  <a:gd name="T0" fmla="*/ 26 w 47"/>
                  <a:gd name="T1" fmla="*/ 3 h 49"/>
                  <a:gd name="T2" fmla="*/ 15 w 47"/>
                  <a:gd name="T3" fmla="*/ 10 h 49"/>
                  <a:gd name="T4" fmla="*/ 9 w 47"/>
                  <a:gd name="T5" fmla="*/ 14 h 49"/>
                  <a:gd name="T6" fmla="*/ 4 w 47"/>
                  <a:gd name="T7" fmla="*/ 9 h 49"/>
                  <a:gd name="T8" fmla="*/ 0 w 47"/>
                  <a:gd name="T9" fmla="*/ 15 h 49"/>
                  <a:gd name="T10" fmla="*/ 21 w 47"/>
                  <a:gd name="T11" fmla="*/ 48 h 49"/>
                  <a:gd name="T12" fmla="*/ 35 w 47"/>
                  <a:gd name="T13" fmla="*/ 41 h 49"/>
                  <a:gd name="T14" fmla="*/ 42 w 47"/>
                  <a:gd name="T15" fmla="*/ 37 h 49"/>
                  <a:gd name="T16" fmla="*/ 37 w 47"/>
                  <a:gd name="T17" fmla="*/ 30 h 49"/>
                  <a:gd name="T18" fmla="*/ 32 w 47"/>
                  <a:gd name="T19" fmla="*/ 34 h 49"/>
                  <a:gd name="T20" fmla="*/ 31 w 47"/>
                  <a:gd name="T21" fmla="*/ 32 h 49"/>
                  <a:gd name="T22" fmla="*/ 40 w 47"/>
                  <a:gd name="T23" fmla="*/ 26 h 49"/>
                  <a:gd name="T24" fmla="*/ 36 w 47"/>
                  <a:gd name="T25" fmla="*/ 20 h 49"/>
                  <a:gd name="T26" fmla="*/ 27 w 47"/>
                  <a:gd name="T27" fmla="*/ 25 h 49"/>
                  <a:gd name="T28" fmla="*/ 26 w 47"/>
                  <a:gd name="T29" fmla="*/ 24 h 49"/>
                  <a:gd name="T30" fmla="*/ 37 w 47"/>
                  <a:gd name="T31" fmla="*/ 17 h 49"/>
                  <a:gd name="T32" fmla="*/ 33 w 47"/>
                  <a:gd name="T33" fmla="*/ 10 h 49"/>
                  <a:gd name="T34" fmla="*/ 22 w 47"/>
                  <a:gd name="T35" fmla="*/ 17 h 49"/>
                  <a:gd name="T36" fmla="*/ 21 w 47"/>
                  <a:gd name="T37" fmla="*/ 16 h 49"/>
                  <a:gd name="T38" fmla="*/ 30 w 47"/>
                  <a:gd name="T39" fmla="*/ 10 h 49"/>
                  <a:gd name="T40" fmla="*/ 26 w 47"/>
                  <a:gd name="T41" fmla="*/ 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" h="49">
                    <a:moveTo>
                      <a:pt x="26" y="3"/>
                    </a:moveTo>
                    <a:cubicBezTo>
                      <a:pt x="26" y="3"/>
                      <a:pt x="17" y="9"/>
                      <a:pt x="15" y="10"/>
                    </a:cubicBezTo>
                    <a:cubicBezTo>
                      <a:pt x="11" y="13"/>
                      <a:pt x="19" y="8"/>
                      <a:pt x="9" y="14"/>
                    </a:cubicBezTo>
                    <a:cubicBezTo>
                      <a:pt x="8" y="15"/>
                      <a:pt x="5" y="15"/>
                      <a:pt x="4" y="9"/>
                    </a:cubicBezTo>
                    <a:cubicBezTo>
                      <a:pt x="3" y="2"/>
                      <a:pt x="0" y="8"/>
                      <a:pt x="0" y="15"/>
                    </a:cubicBezTo>
                    <a:cubicBezTo>
                      <a:pt x="0" y="25"/>
                      <a:pt x="13" y="49"/>
                      <a:pt x="21" y="48"/>
                    </a:cubicBezTo>
                    <a:cubicBezTo>
                      <a:pt x="26" y="47"/>
                      <a:pt x="30" y="45"/>
                      <a:pt x="35" y="41"/>
                    </a:cubicBezTo>
                    <a:cubicBezTo>
                      <a:pt x="37" y="40"/>
                      <a:pt x="42" y="37"/>
                      <a:pt x="42" y="37"/>
                    </a:cubicBezTo>
                    <a:cubicBezTo>
                      <a:pt x="47" y="34"/>
                      <a:pt x="42" y="27"/>
                      <a:pt x="37" y="30"/>
                    </a:cubicBezTo>
                    <a:cubicBezTo>
                      <a:pt x="37" y="30"/>
                      <a:pt x="34" y="33"/>
                      <a:pt x="32" y="34"/>
                    </a:cubicBezTo>
                    <a:cubicBezTo>
                      <a:pt x="31" y="34"/>
                      <a:pt x="30" y="33"/>
                      <a:pt x="31" y="32"/>
                    </a:cubicBezTo>
                    <a:cubicBezTo>
                      <a:pt x="32" y="31"/>
                      <a:pt x="40" y="26"/>
                      <a:pt x="40" y="26"/>
                    </a:cubicBezTo>
                    <a:cubicBezTo>
                      <a:pt x="45" y="23"/>
                      <a:pt x="41" y="16"/>
                      <a:pt x="36" y="20"/>
                    </a:cubicBezTo>
                    <a:cubicBezTo>
                      <a:pt x="36" y="20"/>
                      <a:pt x="28" y="25"/>
                      <a:pt x="27" y="25"/>
                    </a:cubicBezTo>
                    <a:cubicBezTo>
                      <a:pt x="26" y="26"/>
                      <a:pt x="25" y="25"/>
                      <a:pt x="26" y="24"/>
                    </a:cubicBezTo>
                    <a:cubicBezTo>
                      <a:pt x="27" y="23"/>
                      <a:pt x="37" y="17"/>
                      <a:pt x="37" y="17"/>
                    </a:cubicBezTo>
                    <a:cubicBezTo>
                      <a:pt x="42" y="14"/>
                      <a:pt x="38" y="7"/>
                      <a:pt x="33" y="10"/>
                    </a:cubicBezTo>
                    <a:cubicBezTo>
                      <a:pt x="33" y="10"/>
                      <a:pt x="24" y="16"/>
                      <a:pt x="22" y="17"/>
                    </a:cubicBezTo>
                    <a:cubicBezTo>
                      <a:pt x="20" y="18"/>
                      <a:pt x="20" y="17"/>
                      <a:pt x="21" y="16"/>
                    </a:cubicBezTo>
                    <a:cubicBezTo>
                      <a:pt x="22" y="15"/>
                      <a:pt x="30" y="10"/>
                      <a:pt x="30" y="10"/>
                    </a:cubicBezTo>
                    <a:cubicBezTo>
                      <a:pt x="35" y="7"/>
                      <a:pt x="31" y="0"/>
                      <a:pt x="26" y="3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805"/>
              <p:cNvSpPr/>
              <p:nvPr/>
            </p:nvSpPr>
            <p:spPr bwMode="auto">
              <a:xfrm>
                <a:off x="9842702" y="6504236"/>
                <a:ext cx="301625" cy="193675"/>
              </a:xfrm>
              <a:custGeom>
                <a:avLst/>
                <a:gdLst>
                  <a:gd name="T0" fmla="*/ 86 w 95"/>
                  <a:gd name="T1" fmla="*/ 0 h 61"/>
                  <a:gd name="T2" fmla="*/ 54 w 95"/>
                  <a:gd name="T3" fmla="*/ 4 h 61"/>
                  <a:gd name="T4" fmla="*/ 52 w 95"/>
                  <a:gd name="T5" fmla="*/ 4 h 61"/>
                  <a:gd name="T6" fmla="*/ 50 w 95"/>
                  <a:gd name="T7" fmla="*/ 4 h 61"/>
                  <a:gd name="T8" fmla="*/ 51 w 95"/>
                  <a:gd name="T9" fmla="*/ 14 h 61"/>
                  <a:gd name="T10" fmla="*/ 27 w 95"/>
                  <a:gd name="T11" fmla="*/ 28 h 61"/>
                  <a:gd name="T12" fmla="*/ 0 w 95"/>
                  <a:gd name="T13" fmla="*/ 53 h 61"/>
                  <a:gd name="T14" fmla="*/ 27 w 95"/>
                  <a:gd name="T15" fmla="*/ 59 h 61"/>
                  <a:gd name="T16" fmla="*/ 64 w 95"/>
                  <a:gd name="T17" fmla="*/ 59 h 61"/>
                  <a:gd name="T18" fmla="*/ 95 w 95"/>
                  <a:gd name="T19" fmla="*/ 43 h 61"/>
                  <a:gd name="T20" fmla="*/ 88 w 95"/>
                  <a:gd name="T21" fmla="*/ 24 h 61"/>
                  <a:gd name="T22" fmla="*/ 86 w 95"/>
                  <a:gd name="T2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" h="61">
                    <a:moveTo>
                      <a:pt x="86" y="0"/>
                    </a:moveTo>
                    <a:cubicBezTo>
                      <a:pt x="54" y="4"/>
                      <a:pt x="54" y="4"/>
                      <a:pt x="54" y="4"/>
                    </a:cubicBezTo>
                    <a:cubicBezTo>
                      <a:pt x="53" y="4"/>
                      <a:pt x="53" y="4"/>
                      <a:pt x="52" y="4"/>
                    </a:cubicBezTo>
                    <a:cubicBezTo>
                      <a:pt x="51" y="4"/>
                      <a:pt x="50" y="4"/>
                      <a:pt x="50" y="4"/>
                    </a:cubicBezTo>
                    <a:cubicBezTo>
                      <a:pt x="50" y="7"/>
                      <a:pt x="51" y="10"/>
                      <a:pt x="51" y="14"/>
                    </a:cubicBezTo>
                    <a:cubicBezTo>
                      <a:pt x="53" y="32"/>
                      <a:pt x="44" y="29"/>
                      <a:pt x="27" y="28"/>
                    </a:cubicBezTo>
                    <a:cubicBezTo>
                      <a:pt x="10" y="28"/>
                      <a:pt x="0" y="40"/>
                      <a:pt x="0" y="53"/>
                    </a:cubicBezTo>
                    <a:cubicBezTo>
                      <a:pt x="0" y="61"/>
                      <a:pt x="9" y="59"/>
                      <a:pt x="27" y="59"/>
                    </a:cubicBezTo>
                    <a:cubicBezTo>
                      <a:pt x="44" y="59"/>
                      <a:pt x="50" y="59"/>
                      <a:pt x="64" y="59"/>
                    </a:cubicBezTo>
                    <a:cubicBezTo>
                      <a:pt x="77" y="59"/>
                      <a:pt x="95" y="60"/>
                      <a:pt x="95" y="43"/>
                    </a:cubicBezTo>
                    <a:cubicBezTo>
                      <a:pt x="95" y="32"/>
                      <a:pt x="90" y="33"/>
                      <a:pt x="88" y="24"/>
                    </a:cubicBezTo>
                    <a:cubicBezTo>
                      <a:pt x="86" y="17"/>
                      <a:pt x="84" y="10"/>
                      <a:pt x="86" y="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806"/>
              <p:cNvSpPr/>
              <p:nvPr/>
            </p:nvSpPr>
            <p:spPr bwMode="auto">
              <a:xfrm>
                <a:off x="9868102" y="5808911"/>
                <a:ext cx="22225" cy="73025"/>
              </a:xfrm>
              <a:custGeom>
                <a:avLst/>
                <a:gdLst>
                  <a:gd name="T0" fmla="*/ 4 w 7"/>
                  <a:gd name="T1" fmla="*/ 0 h 23"/>
                  <a:gd name="T2" fmla="*/ 7 w 7"/>
                  <a:gd name="T3" fmla="*/ 23 h 23"/>
                  <a:gd name="T4" fmla="*/ 4 w 7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3">
                    <a:moveTo>
                      <a:pt x="4" y="0"/>
                    </a:moveTo>
                    <a:cubicBezTo>
                      <a:pt x="0" y="8"/>
                      <a:pt x="0" y="14"/>
                      <a:pt x="7" y="2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807"/>
              <p:cNvSpPr/>
              <p:nvPr/>
            </p:nvSpPr>
            <p:spPr bwMode="auto">
              <a:xfrm>
                <a:off x="9852227" y="5799386"/>
                <a:ext cx="139700" cy="155575"/>
              </a:xfrm>
              <a:custGeom>
                <a:avLst/>
                <a:gdLst>
                  <a:gd name="T0" fmla="*/ 30 w 44"/>
                  <a:gd name="T1" fmla="*/ 7 h 49"/>
                  <a:gd name="T2" fmla="*/ 18 w 44"/>
                  <a:gd name="T3" fmla="*/ 11 h 49"/>
                  <a:gd name="T4" fmla="*/ 12 w 44"/>
                  <a:gd name="T5" fmla="*/ 13 h 49"/>
                  <a:gd name="T6" fmla="*/ 8 w 44"/>
                  <a:gd name="T7" fmla="*/ 6 h 49"/>
                  <a:gd name="T8" fmla="*/ 3 w 44"/>
                  <a:gd name="T9" fmla="*/ 11 h 49"/>
                  <a:gd name="T10" fmla="*/ 14 w 44"/>
                  <a:gd name="T11" fmla="*/ 49 h 49"/>
                  <a:gd name="T12" fmla="*/ 30 w 44"/>
                  <a:gd name="T13" fmla="*/ 46 h 49"/>
                  <a:gd name="T14" fmla="*/ 37 w 44"/>
                  <a:gd name="T15" fmla="*/ 43 h 49"/>
                  <a:gd name="T16" fmla="*/ 35 w 44"/>
                  <a:gd name="T17" fmla="*/ 36 h 49"/>
                  <a:gd name="T18" fmla="*/ 29 w 44"/>
                  <a:gd name="T19" fmla="*/ 38 h 49"/>
                  <a:gd name="T20" fmla="*/ 28 w 44"/>
                  <a:gd name="T21" fmla="*/ 36 h 49"/>
                  <a:gd name="T22" fmla="*/ 38 w 44"/>
                  <a:gd name="T23" fmla="*/ 33 h 49"/>
                  <a:gd name="T24" fmla="*/ 36 w 44"/>
                  <a:gd name="T25" fmla="*/ 25 h 49"/>
                  <a:gd name="T26" fmla="*/ 26 w 44"/>
                  <a:gd name="T27" fmla="*/ 29 h 49"/>
                  <a:gd name="T28" fmla="*/ 25 w 44"/>
                  <a:gd name="T29" fmla="*/ 27 h 49"/>
                  <a:gd name="T30" fmla="*/ 38 w 44"/>
                  <a:gd name="T31" fmla="*/ 23 h 49"/>
                  <a:gd name="T32" fmla="*/ 35 w 44"/>
                  <a:gd name="T33" fmla="*/ 15 h 49"/>
                  <a:gd name="T34" fmla="*/ 23 w 44"/>
                  <a:gd name="T35" fmla="*/ 19 h 49"/>
                  <a:gd name="T36" fmla="*/ 22 w 44"/>
                  <a:gd name="T37" fmla="*/ 18 h 49"/>
                  <a:gd name="T38" fmla="*/ 32 w 44"/>
                  <a:gd name="T39" fmla="*/ 15 h 49"/>
                  <a:gd name="T40" fmla="*/ 30 w 44"/>
                  <a:gd name="T41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" h="49">
                    <a:moveTo>
                      <a:pt x="30" y="7"/>
                    </a:moveTo>
                    <a:cubicBezTo>
                      <a:pt x="30" y="7"/>
                      <a:pt x="20" y="10"/>
                      <a:pt x="18" y="11"/>
                    </a:cubicBezTo>
                    <a:cubicBezTo>
                      <a:pt x="13" y="12"/>
                      <a:pt x="22" y="9"/>
                      <a:pt x="12" y="13"/>
                    </a:cubicBezTo>
                    <a:cubicBezTo>
                      <a:pt x="10" y="13"/>
                      <a:pt x="7" y="13"/>
                      <a:pt x="8" y="6"/>
                    </a:cubicBezTo>
                    <a:cubicBezTo>
                      <a:pt x="8" y="0"/>
                      <a:pt x="5" y="5"/>
                      <a:pt x="3" y="11"/>
                    </a:cubicBezTo>
                    <a:cubicBezTo>
                      <a:pt x="0" y="21"/>
                      <a:pt x="6" y="48"/>
                      <a:pt x="14" y="49"/>
                    </a:cubicBezTo>
                    <a:cubicBezTo>
                      <a:pt x="20" y="49"/>
                      <a:pt x="24" y="48"/>
                      <a:pt x="30" y="46"/>
                    </a:cubicBezTo>
                    <a:cubicBezTo>
                      <a:pt x="32" y="45"/>
                      <a:pt x="37" y="43"/>
                      <a:pt x="37" y="43"/>
                    </a:cubicBezTo>
                    <a:cubicBezTo>
                      <a:pt x="43" y="42"/>
                      <a:pt x="40" y="34"/>
                      <a:pt x="35" y="36"/>
                    </a:cubicBezTo>
                    <a:cubicBezTo>
                      <a:pt x="35" y="36"/>
                      <a:pt x="30" y="37"/>
                      <a:pt x="29" y="38"/>
                    </a:cubicBezTo>
                    <a:cubicBezTo>
                      <a:pt x="27" y="38"/>
                      <a:pt x="27" y="37"/>
                      <a:pt x="28" y="36"/>
                    </a:cubicBezTo>
                    <a:cubicBezTo>
                      <a:pt x="29" y="36"/>
                      <a:pt x="38" y="33"/>
                      <a:pt x="38" y="33"/>
                    </a:cubicBezTo>
                    <a:cubicBezTo>
                      <a:pt x="44" y="31"/>
                      <a:pt x="41" y="23"/>
                      <a:pt x="36" y="25"/>
                    </a:cubicBezTo>
                    <a:cubicBezTo>
                      <a:pt x="36" y="25"/>
                      <a:pt x="27" y="28"/>
                      <a:pt x="26" y="29"/>
                    </a:cubicBezTo>
                    <a:cubicBezTo>
                      <a:pt x="24" y="29"/>
                      <a:pt x="24" y="28"/>
                      <a:pt x="25" y="27"/>
                    </a:cubicBezTo>
                    <a:cubicBezTo>
                      <a:pt x="27" y="27"/>
                      <a:pt x="38" y="23"/>
                      <a:pt x="38" y="23"/>
                    </a:cubicBezTo>
                    <a:cubicBezTo>
                      <a:pt x="43" y="21"/>
                      <a:pt x="41" y="14"/>
                      <a:pt x="35" y="15"/>
                    </a:cubicBezTo>
                    <a:cubicBezTo>
                      <a:pt x="35" y="15"/>
                      <a:pt x="25" y="19"/>
                      <a:pt x="23" y="19"/>
                    </a:cubicBezTo>
                    <a:cubicBezTo>
                      <a:pt x="21" y="20"/>
                      <a:pt x="21" y="18"/>
                      <a:pt x="22" y="18"/>
                    </a:cubicBezTo>
                    <a:cubicBezTo>
                      <a:pt x="24" y="17"/>
                      <a:pt x="32" y="15"/>
                      <a:pt x="32" y="15"/>
                    </a:cubicBezTo>
                    <a:cubicBezTo>
                      <a:pt x="38" y="13"/>
                      <a:pt x="36" y="5"/>
                      <a:pt x="30" y="7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808"/>
              <p:cNvSpPr/>
              <p:nvPr/>
            </p:nvSpPr>
            <p:spPr bwMode="auto">
              <a:xfrm>
                <a:off x="9877627" y="4986586"/>
                <a:ext cx="635000" cy="565150"/>
              </a:xfrm>
              <a:custGeom>
                <a:avLst/>
                <a:gdLst>
                  <a:gd name="T0" fmla="*/ 100 w 200"/>
                  <a:gd name="T1" fmla="*/ 0 h 178"/>
                  <a:gd name="T2" fmla="*/ 0 w 200"/>
                  <a:gd name="T3" fmla="*/ 100 h 178"/>
                  <a:gd name="T4" fmla="*/ 36 w 200"/>
                  <a:gd name="T5" fmla="*/ 177 h 178"/>
                  <a:gd name="T6" fmla="*/ 148 w 200"/>
                  <a:gd name="T7" fmla="*/ 162 h 178"/>
                  <a:gd name="T8" fmla="*/ 150 w 200"/>
                  <a:gd name="T9" fmla="*/ 162 h 178"/>
                  <a:gd name="T10" fmla="*/ 162 w 200"/>
                  <a:gd name="T11" fmla="*/ 173 h 178"/>
                  <a:gd name="T12" fmla="*/ 162 w 200"/>
                  <a:gd name="T13" fmla="*/ 178 h 178"/>
                  <a:gd name="T14" fmla="*/ 200 w 200"/>
                  <a:gd name="T15" fmla="*/ 100 h 178"/>
                  <a:gd name="T16" fmla="*/ 100 w 200"/>
                  <a:gd name="T1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78">
                    <a:moveTo>
                      <a:pt x="100" y="0"/>
                    </a:moveTo>
                    <a:cubicBezTo>
                      <a:pt x="44" y="0"/>
                      <a:pt x="0" y="45"/>
                      <a:pt x="0" y="100"/>
                    </a:cubicBezTo>
                    <a:cubicBezTo>
                      <a:pt x="0" y="131"/>
                      <a:pt x="14" y="159"/>
                      <a:pt x="36" y="177"/>
                    </a:cubicBezTo>
                    <a:cubicBezTo>
                      <a:pt x="148" y="162"/>
                      <a:pt x="148" y="162"/>
                      <a:pt x="148" y="162"/>
                    </a:cubicBezTo>
                    <a:cubicBezTo>
                      <a:pt x="149" y="162"/>
                      <a:pt x="149" y="162"/>
                      <a:pt x="150" y="162"/>
                    </a:cubicBezTo>
                    <a:cubicBezTo>
                      <a:pt x="156" y="162"/>
                      <a:pt x="161" y="167"/>
                      <a:pt x="162" y="173"/>
                    </a:cubicBez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85" y="160"/>
                      <a:pt x="200" y="132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 809"/>
              <p:cNvSpPr/>
              <p:nvPr/>
            </p:nvSpPr>
            <p:spPr bwMode="auto">
              <a:xfrm>
                <a:off x="10179252" y="59549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811"/>
              <p:cNvSpPr>
                <a:spLocks noChangeArrowheads="1"/>
              </p:cNvSpPr>
              <p:nvPr/>
            </p:nvSpPr>
            <p:spPr bwMode="auto">
              <a:xfrm>
                <a:off x="10179252" y="5954961"/>
                <a:ext cx="1588" cy="1588"/>
              </a:xfrm>
              <a:prstGeom prst="rect">
                <a:avLst/>
              </a:pr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812"/>
              <p:cNvSpPr/>
              <p:nvPr/>
            </p:nvSpPr>
            <p:spPr bwMode="auto">
              <a:xfrm>
                <a:off x="10080827" y="5707311"/>
                <a:ext cx="390525" cy="377825"/>
              </a:xfrm>
              <a:custGeom>
                <a:avLst/>
                <a:gdLst>
                  <a:gd name="T0" fmla="*/ 114 w 123"/>
                  <a:gd name="T1" fmla="*/ 15 h 119"/>
                  <a:gd name="T2" fmla="*/ 98 w 123"/>
                  <a:gd name="T3" fmla="*/ 0 h 119"/>
                  <a:gd name="T4" fmla="*/ 93 w 123"/>
                  <a:gd name="T5" fmla="*/ 2 h 119"/>
                  <a:gd name="T6" fmla="*/ 20 w 123"/>
                  <a:gd name="T7" fmla="*/ 12 h 119"/>
                  <a:gd name="T8" fmla="*/ 27 w 123"/>
                  <a:gd name="T9" fmla="*/ 63 h 119"/>
                  <a:gd name="T10" fmla="*/ 28 w 123"/>
                  <a:gd name="T11" fmla="*/ 63 h 119"/>
                  <a:gd name="T12" fmla="*/ 39 w 123"/>
                  <a:gd name="T13" fmla="*/ 61 h 119"/>
                  <a:gd name="T14" fmla="*/ 58 w 123"/>
                  <a:gd name="T15" fmla="*/ 70 h 119"/>
                  <a:gd name="T16" fmla="*/ 72 w 123"/>
                  <a:gd name="T17" fmla="*/ 66 h 119"/>
                  <a:gd name="T18" fmla="*/ 87 w 123"/>
                  <a:gd name="T19" fmla="*/ 61 h 119"/>
                  <a:gd name="T20" fmla="*/ 88 w 123"/>
                  <a:gd name="T21" fmla="*/ 50 h 119"/>
                  <a:gd name="T22" fmla="*/ 94 w 123"/>
                  <a:gd name="T23" fmla="*/ 65 h 119"/>
                  <a:gd name="T24" fmla="*/ 94 w 123"/>
                  <a:gd name="T25" fmla="*/ 65 h 119"/>
                  <a:gd name="T26" fmla="*/ 56 w 123"/>
                  <a:gd name="T27" fmla="*/ 77 h 119"/>
                  <a:gd name="T28" fmla="*/ 40 w 123"/>
                  <a:gd name="T29" fmla="*/ 67 h 119"/>
                  <a:gd name="T30" fmla="*/ 33 w 123"/>
                  <a:gd name="T31" fmla="*/ 68 h 119"/>
                  <a:gd name="T32" fmla="*/ 29 w 123"/>
                  <a:gd name="T33" fmla="*/ 69 h 119"/>
                  <a:gd name="T34" fmla="*/ 30 w 123"/>
                  <a:gd name="T35" fmla="*/ 77 h 119"/>
                  <a:gd name="T36" fmla="*/ 34 w 123"/>
                  <a:gd name="T37" fmla="*/ 76 h 119"/>
                  <a:gd name="T38" fmla="*/ 37 w 123"/>
                  <a:gd name="T39" fmla="*/ 75 h 119"/>
                  <a:gd name="T40" fmla="*/ 37 w 123"/>
                  <a:gd name="T41" fmla="*/ 77 h 119"/>
                  <a:gd name="T42" fmla="*/ 31 w 123"/>
                  <a:gd name="T43" fmla="*/ 78 h 119"/>
                  <a:gd name="T44" fmla="*/ 29 w 123"/>
                  <a:gd name="T45" fmla="*/ 78 h 119"/>
                  <a:gd name="T46" fmla="*/ 6 w 123"/>
                  <a:gd name="T47" fmla="*/ 82 h 119"/>
                  <a:gd name="T48" fmla="*/ 8 w 123"/>
                  <a:gd name="T49" fmla="*/ 90 h 119"/>
                  <a:gd name="T50" fmla="*/ 28 w 123"/>
                  <a:gd name="T51" fmla="*/ 87 h 119"/>
                  <a:gd name="T52" fmla="*/ 29 w 123"/>
                  <a:gd name="T53" fmla="*/ 88 h 119"/>
                  <a:gd name="T54" fmla="*/ 6 w 123"/>
                  <a:gd name="T55" fmla="*/ 92 h 119"/>
                  <a:gd name="T56" fmla="*/ 7 w 123"/>
                  <a:gd name="T57" fmla="*/ 100 h 119"/>
                  <a:gd name="T58" fmla="*/ 30 w 123"/>
                  <a:gd name="T59" fmla="*/ 96 h 119"/>
                  <a:gd name="T60" fmla="*/ 30 w 123"/>
                  <a:gd name="T61" fmla="*/ 98 h 119"/>
                  <a:gd name="T62" fmla="*/ 10 w 123"/>
                  <a:gd name="T63" fmla="*/ 101 h 119"/>
                  <a:gd name="T64" fmla="*/ 11 w 123"/>
                  <a:gd name="T65" fmla="*/ 109 h 119"/>
                  <a:gd name="T66" fmla="*/ 31 w 123"/>
                  <a:gd name="T67" fmla="*/ 106 h 119"/>
                  <a:gd name="T68" fmla="*/ 32 w 123"/>
                  <a:gd name="T69" fmla="*/ 107 h 119"/>
                  <a:gd name="T70" fmla="*/ 16 w 123"/>
                  <a:gd name="T71" fmla="*/ 110 h 119"/>
                  <a:gd name="T72" fmla="*/ 17 w 123"/>
                  <a:gd name="T73" fmla="*/ 118 h 119"/>
                  <a:gd name="T74" fmla="*/ 34 w 123"/>
                  <a:gd name="T75" fmla="*/ 115 h 119"/>
                  <a:gd name="T76" fmla="*/ 53 w 123"/>
                  <a:gd name="T77" fmla="*/ 109 h 119"/>
                  <a:gd name="T78" fmla="*/ 120 w 123"/>
                  <a:gd name="T79" fmla="*/ 85 h 119"/>
                  <a:gd name="T80" fmla="*/ 114 w 123"/>
                  <a:gd name="T81" fmla="*/ 1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3" h="119">
                    <a:moveTo>
                      <a:pt x="114" y="15"/>
                    </a:moveTo>
                    <a:cubicBezTo>
                      <a:pt x="109" y="7"/>
                      <a:pt x="104" y="3"/>
                      <a:pt x="98" y="0"/>
                    </a:cubicBezTo>
                    <a:cubicBezTo>
                      <a:pt x="97" y="1"/>
                      <a:pt x="95" y="2"/>
                      <a:pt x="93" y="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63"/>
                      <a:pt x="27" y="63"/>
                      <a:pt x="28" y="63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45" y="60"/>
                      <a:pt x="53" y="63"/>
                      <a:pt x="58" y="70"/>
                    </a:cubicBezTo>
                    <a:cubicBezTo>
                      <a:pt x="62" y="68"/>
                      <a:pt x="67" y="67"/>
                      <a:pt x="72" y="66"/>
                    </a:cubicBezTo>
                    <a:cubicBezTo>
                      <a:pt x="77" y="64"/>
                      <a:pt x="83" y="62"/>
                      <a:pt x="87" y="61"/>
                    </a:cubicBezTo>
                    <a:cubicBezTo>
                      <a:pt x="88" y="58"/>
                      <a:pt x="88" y="54"/>
                      <a:pt x="88" y="50"/>
                    </a:cubicBezTo>
                    <a:cubicBezTo>
                      <a:pt x="89" y="38"/>
                      <a:pt x="93" y="29"/>
                      <a:pt x="94" y="65"/>
                    </a:cubicBezTo>
                    <a:cubicBezTo>
                      <a:pt x="94" y="65"/>
                      <a:pt x="94" y="65"/>
                      <a:pt x="94" y="65"/>
                    </a:cubicBezTo>
                    <a:cubicBezTo>
                      <a:pt x="87" y="68"/>
                      <a:pt x="68" y="73"/>
                      <a:pt x="56" y="77"/>
                    </a:cubicBezTo>
                    <a:cubicBezTo>
                      <a:pt x="52" y="69"/>
                      <a:pt x="45" y="66"/>
                      <a:pt x="40" y="67"/>
                    </a:cubicBezTo>
                    <a:cubicBezTo>
                      <a:pt x="37" y="67"/>
                      <a:pt x="34" y="68"/>
                      <a:pt x="33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3" y="70"/>
                      <a:pt x="24" y="78"/>
                      <a:pt x="30" y="77"/>
                    </a:cubicBezTo>
                    <a:cubicBezTo>
                      <a:pt x="30" y="77"/>
                      <a:pt x="32" y="76"/>
                      <a:pt x="34" y="76"/>
                    </a:cubicBezTo>
                    <a:cubicBezTo>
                      <a:pt x="36" y="76"/>
                      <a:pt x="37" y="75"/>
                      <a:pt x="37" y="75"/>
                    </a:cubicBezTo>
                    <a:cubicBezTo>
                      <a:pt x="39" y="75"/>
                      <a:pt x="39" y="77"/>
                      <a:pt x="37" y="77"/>
                    </a:cubicBezTo>
                    <a:cubicBezTo>
                      <a:pt x="32" y="78"/>
                      <a:pt x="31" y="78"/>
                      <a:pt x="31" y="78"/>
                    </a:cubicBezTo>
                    <a:cubicBezTo>
                      <a:pt x="31" y="78"/>
                      <a:pt x="30" y="78"/>
                      <a:pt x="29" y="78"/>
                    </a:cubicBezTo>
                    <a:cubicBezTo>
                      <a:pt x="27" y="79"/>
                      <a:pt x="6" y="82"/>
                      <a:pt x="6" y="82"/>
                    </a:cubicBezTo>
                    <a:cubicBezTo>
                      <a:pt x="0" y="83"/>
                      <a:pt x="2" y="91"/>
                      <a:pt x="8" y="90"/>
                    </a:cubicBezTo>
                    <a:cubicBezTo>
                      <a:pt x="8" y="90"/>
                      <a:pt x="27" y="87"/>
                      <a:pt x="28" y="87"/>
                    </a:cubicBezTo>
                    <a:cubicBezTo>
                      <a:pt x="30" y="86"/>
                      <a:pt x="30" y="88"/>
                      <a:pt x="29" y="88"/>
                    </a:cubicBezTo>
                    <a:cubicBezTo>
                      <a:pt x="26" y="88"/>
                      <a:pt x="6" y="92"/>
                      <a:pt x="6" y="92"/>
                    </a:cubicBezTo>
                    <a:cubicBezTo>
                      <a:pt x="0" y="93"/>
                      <a:pt x="1" y="101"/>
                      <a:pt x="7" y="100"/>
                    </a:cubicBezTo>
                    <a:cubicBezTo>
                      <a:pt x="7" y="100"/>
                      <a:pt x="28" y="96"/>
                      <a:pt x="30" y="96"/>
                    </a:cubicBezTo>
                    <a:cubicBezTo>
                      <a:pt x="31" y="96"/>
                      <a:pt x="32" y="97"/>
                      <a:pt x="30" y="98"/>
                    </a:cubicBezTo>
                    <a:cubicBezTo>
                      <a:pt x="29" y="98"/>
                      <a:pt x="10" y="101"/>
                      <a:pt x="10" y="101"/>
                    </a:cubicBezTo>
                    <a:cubicBezTo>
                      <a:pt x="4" y="102"/>
                      <a:pt x="5" y="110"/>
                      <a:pt x="11" y="109"/>
                    </a:cubicBezTo>
                    <a:cubicBezTo>
                      <a:pt x="11" y="109"/>
                      <a:pt x="30" y="106"/>
                      <a:pt x="31" y="106"/>
                    </a:cubicBezTo>
                    <a:cubicBezTo>
                      <a:pt x="33" y="105"/>
                      <a:pt x="33" y="107"/>
                      <a:pt x="32" y="107"/>
                    </a:cubicBezTo>
                    <a:cubicBezTo>
                      <a:pt x="30" y="107"/>
                      <a:pt x="16" y="110"/>
                      <a:pt x="16" y="110"/>
                    </a:cubicBezTo>
                    <a:cubicBezTo>
                      <a:pt x="10" y="111"/>
                      <a:pt x="11" y="119"/>
                      <a:pt x="17" y="118"/>
                    </a:cubicBezTo>
                    <a:cubicBezTo>
                      <a:pt x="17" y="118"/>
                      <a:pt x="33" y="115"/>
                      <a:pt x="34" y="115"/>
                    </a:cubicBezTo>
                    <a:cubicBezTo>
                      <a:pt x="40" y="114"/>
                      <a:pt x="46" y="111"/>
                      <a:pt x="53" y="109"/>
                    </a:cubicBezTo>
                    <a:cubicBezTo>
                      <a:pt x="59" y="107"/>
                      <a:pt x="118" y="94"/>
                      <a:pt x="120" y="85"/>
                    </a:cubicBezTo>
                    <a:cubicBezTo>
                      <a:pt x="122" y="75"/>
                      <a:pt x="123" y="27"/>
                      <a:pt x="114" y="15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813"/>
              <p:cNvSpPr/>
              <p:nvPr/>
            </p:nvSpPr>
            <p:spPr bwMode="auto">
              <a:xfrm>
                <a:off x="10188777" y="6043861"/>
                <a:ext cx="190500" cy="654050"/>
              </a:xfrm>
              <a:custGeom>
                <a:avLst/>
                <a:gdLst>
                  <a:gd name="T0" fmla="*/ 49 w 60"/>
                  <a:gd name="T1" fmla="*/ 122 h 206"/>
                  <a:gd name="T2" fmla="*/ 57 w 60"/>
                  <a:gd name="T3" fmla="*/ 18 h 206"/>
                  <a:gd name="T4" fmla="*/ 55 w 60"/>
                  <a:gd name="T5" fmla="*/ 0 h 206"/>
                  <a:gd name="T6" fmla="*/ 53 w 60"/>
                  <a:gd name="T7" fmla="*/ 0 h 206"/>
                  <a:gd name="T8" fmla="*/ 16 w 60"/>
                  <a:gd name="T9" fmla="*/ 9 h 206"/>
                  <a:gd name="T10" fmla="*/ 1 w 60"/>
                  <a:gd name="T11" fmla="*/ 15 h 206"/>
                  <a:gd name="T12" fmla="*/ 0 w 60"/>
                  <a:gd name="T13" fmla="*/ 15 h 206"/>
                  <a:gd name="T14" fmla="*/ 15 w 60"/>
                  <a:gd name="T15" fmla="*/ 127 h 206"/>
                  <a:gd name="T16" fmla="*/ 13 w 60"/>
                  <a:gd name="T17" fmla="*/ 136 h 206"/>
                  <a:gd name="T18" fmla="*/ 5 w 60"/>
                  <a:gd name="T19" fmla="*/ 141 h 206"/>
                  <a:gd name="T20" fmla="*/ 2 w 60"/>
                  <a:gd name="T21" fmla="*/ 141 h 206"/>
                  <a:gd name="T22" fmla="*/ 7 w 60"/>
                  <a:gd name="T23" fmla="*/ 172 h 206"/>
                  <a:gd name="T24" fmla="*/ 1 w 60"/>
                  <a:gd name="T25" fmla="*/ 198 h 206"/>
                  <a:gd name="T26" fmla="*/ 23 w 60"/>
                  <a:gd name="T27" fmla="*/ 204 h 206"/>
                  <a:gd name="T28" fmla="*/ 51 w 60"/>
                  <a:gd name="T29" fmla="*/ 198 h 206"/>
                  <a:gd name="T30" fmla="*/ 43 w 60"/>
                  <a:gd name="T31" fmla="*/ 180 h 206"/>
                  <a:gd name="T32" fmla="*/ 49 w 60"/>
                  <a:gd name="T33" fmla="*/ 12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206">
                    <a:moveTo>
                      <a:pt x="49" y="122"/>
                    </a:moveTo>
                    <a:cubicBezTo>
                      <a:pt x="56" y="98"/>
                      <a:pt x="60" y="69"/>
                      <a:pt x="57" y="18"/>
                    </a:cubicBezTo>
                    <a:cubicBezTo>
                      <a:pt x="56" y="11"/>
                      <a:pt x="56" y="5"/>
                      <a:pt x="55" y="0"/>
                    </a:cubicBezTo>
                    <a:cubicBezTo>
                      <a:pt x="55" y="0"/>
                      <a:pt x="54" y="0"/>
                      <a:pt x="53" y="0"/>
                    </a:cubicBezTo>
                    <a:cubicBezTo>
                      <a:pt x="39" y="4"/>
                      <a:pt x="25" y="7"/>
                      <a:pt x="16" y="9"/>
                    </a:cubicBezTo>
                    <a:cubicBezTo>
                      <a:pt x="12" y="12"/>
                      <a:pt x="7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6" y="131"/>
                      <a:pt x="15" y="134"/>
                      <a:pt x="13" y="136"/>
                    </a:cubicBezTo>
                    <a:cubicBezTo>
                      <a:pt x="11" y="139"/>
                      <a:pt x="8" y="140"/>
                      <a:pt x="5" y="141"/>
                    </a:cubicBezTo>
                    <a:cubicBezTo>
                      <a:pt x="2" y="141"/>
                      <a:pt x="2" y="141"/>
                      <a:pt x="2" y="141"/>
                    </a:cubicBezTo>
                    <a:cubicBezTo>
                      <a:pt x="4" y="157"/>
                      <a:pt x="7" y="169"/>
                      <a:pt x="7" y="172"/>
                    </a:cubicBezTo>
                    <a:cubicBezTo>
                      <a:pt x="7" y="183"/>
                      <a:pt x="1" y="187"/>
                      <a:pt x="1" y="198"/>
                    </a:cubicBezTo>
                    <a:cubicBezTo>
                      <a:pt x="1" y="206"/>
                      <a:pt x="8" y="204"/>
                      <a:pt x="23" y="204"/>
                    </a:cubicBezTo>
                    <a:cubicBezTo>
                      <a:pt x="38" y="204"/>
                      <a:pt x="51" y="206"/>
                      <a:pt x="51" y="198"/>
                    </a:cubicBezTo>
                    <a:cubicBezTo>
                      <a:pt x="51" y="189"/>
                      <a:pt x="45" y="184"/>
                      <a:pt x="43" y="180"/>
                    </a:cubicBezTo>
                    <a:cubicBezTo>
                      <a:pt x="38" y="173"/>
                      <a:pt x="40" y="154"/>
                      <a:pt x="49" y="122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814"/>
              <p:cNvSpPr/>
              <p:nvPr/>
            </p:nvSpPr>
            <p:spPr bwMode="auto">
              <a:xfrm>
                <a:off x="10836477" y="6081961"/>
                <a:ext cx="279400" cy="193675"/>
              </a:xfrm>
              <a:custGeom>
                <a:avLst/>
                <a:gdLst>
                  <a:gd name="T0" fmla="*/ 0 w 88"/>
                  <a:gd name="T1" fmla="*/ 61 h 61"/>
                  <a:gd name="T2" fmla="*/ 87 w 88"/>
                  <a:gd name="T3" fmla="*/ 61 h 61"/>
                  <a:gd name="T4" fmla="*/ 86 w 88"/>
                  <a:gd name="T5" fmla="*/ 32 h 61"/>
                  <a:gd name="T6" fmla="*/ 84 w 88"/>
                  <a:gd name="T7" fmla="*/ 0 h 61"/>
                  <a:gd name="T8" fmla="*/ 0 w 88"/>
                  <a:gd name="T9" fmla="*/ 0 h 61"/>
                  <a:gd name="T10" fmla="*/ 0 w 88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61">
                    <a:moveTo>
                      <a:pt x="0" y="61"/>
                    </a:moveTo>
                    <a:cubicBezTo>
                      <a:pt x="87" y="61"/>
                      <a:pt x="87" y="61"/>
                      <a:pt x="87" y="61"/>
                    </a:cubicBezTo>
                    <a:cubicBezTo>
                      <a:pt x="88" y="48"/>
                      <a:pt x="87" y="37"/>
                      <a:pt x="86" y="32"/>
                    </a:cubicBezTo>
                    <a:cubicBezTo>
                      <a:pt x="86" y="22"/>
                      <a:pt x="85" y="12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815"/>
              <p:cNvSpPr/>
              <p:nvPr/>
            </p:nvSpPr>
            <p:spPr bwMode="auto">
              <a:xfrm>
                <a:off x="10630102" y="4986586"/>
                <a:ext cx="635000" cy="542925"/>
              </a:xfrm>
              <a:custGeom>
                <a:avLst/>
                <a:gdLst>
                  <a:gd name="T0" fmla="*/ 29 w 200"/>
                  <a:gd name="T1" fmla="*/ 171 h 171"/>
                  <a:gd name="T2" fmla="*/ 171 w 200"/>
                  <a:gd name="T3" fmla="*/ 171 h 171"/>
                  <a:gd name="T4" fmla="*/ 200 w 200"/>
                  <a:gd name="T5" fmla="*/ 100 h 171"/>
                  <a:gd name="T6" fmla="*/ 100 w 200"/>
                  <a:gd name="T7" fmla="*/ 0 h 171"/>
                  <a:gd name="T8" fmla="*/ 0 w 200"/>
                  <a:gd name="T9" fmla="*/ 100 h 171"/>
                  <a:gd name="T10" fmla="*/ 29 w 200"/>
                  <a:gd name="T11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171">
                    <a:moveTo>
                      <a:pt x="29" y="171"/>
                    </a:move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89" y="153"/>
                      <a:pt x="200" y="128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5" y="0"/>
                      <a:pt x="0" y="45"/>
                      <a:pt x="0" y="100"/>
                    </a:cubicBezTo>
                    <a:cubicBezTo>
                      <a:pt x="0" y="128"/>
                      <a:pt x="11" y="153"/>
                      <a:pt x="29" y="171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eform 816"/>
              <p:cNvSpPr/>
              <p:nvPr/>
            </p:nvSpPr>
            <p:spPr bwMode="auto">
              <a:xfrm>
                <a:off x="10941252" y="6491536"/>
                <a:ext cx="161925" cy="206375"/>
              </a:xfrm>
              <a:custGeom>
                <a:avLst/>
                <a:gdLst>
                  <a:gd name="T0" fmla="*/ 44 w 51"/>
                  <a:gd name="T1" fmla="*/ 0 h 65"/>
                  <a:gd name="T2" fmla="*/ 1 w 51"/>
                  <a:gd name="T3" fmla="*/ 0 h 65"/>
                  <a:gd name="T4" fmla="*/ 6 w 51"/>
                  <a:gd name="T5" fmla="*/ 31 h 65"/>
                  <a:gd name="T6" fmla="*/ 0 w 51"/>
                  <a:gd name="T7" fmla="*/ 57 h 65"/>
                  <a:gd name="T8" fmla="*/ 22 w 51"/>
                  <a:gd name="T9" fmla="*/ 63 h 65"/>
                  <a:gd name="T10" fmla="*/ 51 w 51"/>
                  <a:gd name="T11" fmla="*/ 57 h 65"/>
                  <a:gd name="T12" fmla="*/ 42 w 51"/>
                  <a:gd name="T13" fmla="*/ 39 h 65"/>
                  <a:gd name="T14" fmla="*/ 44 w 51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65">
                    <a:moveTo>
                      <a:pt x="4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3" y="15"/>
                      <a:pt x="6" y="28"/>
                      <a:pt x="6" y="31"/>
                    </a:cubicBezTo>
                    <a:cubicBezTo>
                      <a:pt x="6" y="42"/>
                      <a:pt x="0" y="47"/>
                      <a:pt x="0" y="57"/>
                    </a:cubicBezTo>
                    <a:cubicBezTo>
                      <a:pt x="0" y="65"/>
                      <a:pt x="8" y="63"/>
                      <a:pt x="22" y="63"/>
                    </a:cubicBezTo>
                    <a:cubicBezTo>
                      <a:pt x="37" y="63"/>
                      <a:pt x="51" y="65"/>
                      <a:pt x="51" y="57"/>
                    </a:cubicBezTo>
                    <a:cubicBezTo>
                      <a:pt x="51" y="48"/>
                      <a:pt x="45" y="43"/>
                      <a:pt x="42" y="39"/>
                    </a:cubicBezTo>
                    <a:cubicBezTo>
                      <a:pt x="38" y="34"/>
                      <a:pt x="39" y="21"/>
                      <a:pt x="44" y="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Freeform 817"/>
              <p:cNvSpPr/>
              <p:nvPr/>
            </p:nvSpPr>
            <p:spPr bwMode="auto">
              <a:xfrm>
                <a:off x="10753927" y="6491536"/>
                <a:ext cx="158750" cy="206375"/>
              </a:xfrm>
              <a:custGeom>
                <a:avLst/>
                <a:gdLst>
                  <a:gd name="T0" fmla="*/ 49 w 50"/>
                  <a:gd name="T1" fmla="*/ 0 h 65"/>
                  <a:gd name="T2" fmla="*/ 6 w 50"/>
                  <a:gd name="T3" fmla="*/ 0 h 65"/>
                  <a:gd name="T4" fmla="*/ 8 w 50"/>
                  <a:gd name="T5" fmla="*/ 39 h 65"/>
                  <a:gd name="T6" fmla="*/ 0 w 50"/>
                  <a:gd name="T7" fmla="*/ 57 h 65"/>
                  <a:gd name="T8" fmla="*/ 28 w 50"/>
                  <a:gd name="T9" fmla="*/ 63 h 65"/>
                  <a:gd name="T10" fmla="*/ 50 w 50"/>
                  <a:gd name="T11" fmla="*/ 57 h 65"/>
                  <a:gd name="T12" fmla="*/ 44 w 50"/>
                  <a:gd name="T13" fmla="*/ 31 h 65"/>
                  <a:gd name="T14" fmla="*/ 49 w 50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65">
                    <a:moveTo>
                      <a:pt x="4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1" y="21"/>
                      <a:pt x="12" y="34"/>
                      <a:pt x="8" y="39"/>
                    </a:cubicBezTo>
                    <a:cubicBezTo>
                      <a:pt x="6" y="43"/>
                      <a:pt x="0" y="48"/>
                      <a:pt x="0" y="57"/>
                    </a:cubicBezTo>
                    <a:cubicBezTo>
                      <a:pt x="0" y="65"/>
                      <a:pt x="13" y="63"/>
                      <a:pt x="28" y="63"/>
                    </a:cubicBezTo>
                    <a:cubicBezTo>
                      <a:pt x="43" y="63"/>
                      <a:pt x="50" y="65"/>
                      <a:pt x="50" y="57"/>
                    </a:cubicBezTo>
                    <a:cubicBezTo>
                      <a:pt x="50" y="47"/>
                      <a:pt x="44" y="42"/>
                      <a:pt x="44" y="31"/>
                    </a:cubicBezTo>
                    <a:cubicBezTo>
                      <a:pt x="44" y="28"/>
                      <a:pt x="47" y="15"/>
                      <a:pt x="49" y="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818"/>
              <p:cNvSpPr/>
              <p:nvPr/>
            </p:nvSpPr>
            <p:spPr bwMode="auto">
              <a:xfrm>
                <a:off x="11087302" y="5945436"/>
                <a:ext cx="142875" cy="152400"/>
              </a:xfrm>
              <a:custGeom>
                <a:avLst/>
                <a:gdLst>
                  <a:gd name="T0" fmla="*/ 16 w 45"/>
                  <a:gd name="T1" fmla="*/ 5 h 48"/>
                  <a:gd name="T2" fmla="*/ 28 w 45"/>
                  <a:gd name="T3" fmla="*/ 10 h 48"/>
                  <a:gd name="T4" fmla="*/ 34 w 45"/>
                  <a:gd name="T5" fmla="*/ 12 h 48"/>
                  <a:gd name="T6" fmla="*/ 38 w 45"/>
                  <a:gd name="T7" fmla="*/ 6 h 48"/>
                  <a:gd name="T8" fmla="*/ 43 w 45"/>
                  <a:gd name="T9" fmla="*/ 11 h 48"/>
                  <a:gd name="T10" fmla="*/ 29 w 45"/>
                  <a:gd name="T11" fmla="*/ 48 h 48"/>
                  <a:gd name="T12" fmla="*/ 13 w 45"/>
                  <a:gd name="T13" fmla="*/ 44 h 48"/>
                  <a:gd name="T14" fmla="*/ 6 w 45"/>
                  <a:gd name="T15" fmla="*/ 41 h 48"/>
                  <a:gd name="T16" fmla="*/ 9 w 45"/>
                  <a:gd name="T17" fmla="*/ 33 h 48"/>
                  <a:gd name="T18" fmla="*/ 15 w 45"/>
                  <a:gd name="T19" fmla="*/ 36 h 48"/>
                  <a:gd name="T20" fmla="*/ 15 w 45"/>
                  <a:gd name="T21" fmla="*/ 34 h 48"/>
                  <a:gd name="T22" fmla="*/ 6 w 45"/>
                  <a:gd name="T23" fmla="*/ 30 h 48"/>
                  <a:gd name="T24" fmla="*/ 9 w 45"/>
                  <a:gd name="T25" fmla="*/ 23 h 48"/>
                  <a:gd name="T26" fmla="*/ 18 w 45"/>
                  <a:gd name="T27" fmla="*/ 27 h 48"/>
                  <a:gd name="T28" fmla="*/ 19 w 45"/>
                  <a:gd name="T29" fmla="*/ 25 h 48"/>
                  <a:gd name="T30" fmla="*/ 7 w 45"/>
                  <a:gd name="T31" fmla="*/ 20 h 48"/>
                  <a:gd name="T32" fmla="*/ 10 w 45"/>
                  <a:gd name="T33" fmla="*/ 13 h 48"/>
                  <a:gd name="T34" fmla="*/ 22 w 45"/>
                  <a:gd name="T35" fmla="*/ 18 h 48"/>
                  <a:gd name="T36" fmla="*/ 23 w 45"/>
                  <a:gd name="T37" fmla="*/ 16 h 48"/>
                  <a:gd name="T38" fmla="*/ 13 w 45"/>
                  <a:gd name="T39" fmla="*/ 12 h 48"/>
                  <a:gd name="T40" fmla="*/ 16 w 45"/>
                  <a:gd name="T41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48">
                    <a:moveTo>
                      <a:pt x="16" y="5"/>
                    </a:moveTo>
                    <a:cubicBezTo>
                      <a:pt x="16" y="5"/>
                      <a:pt x="25" y="9"/>
                      <a:pt x="28" y="10"/>
                    </a:cubicBezTo>
                    <a:cubicBezTo>
                      <a:pt x="32" y="11"/>
                      <a:pt x="23" y="8"/>
                      <a:pt x="34" y="12"/>
                    </a:cubicBezTo>
                    <a:cubicBezTo>
                      <a:pt x="35" y="13"/>
                      <a:pt x="38" y="12"/>
                      <a:pt x="38" y="6"/>
                    </a:cubicBezTo>
                    <a:cubicBezTo>
                      <a:pt x="38" y="0"/>
                      <a:pt x="41" y="4"/>
                      <a:pt x="43" y="11"/>
                    </a:cubicBezTo>
                    <a:cubicBezTo>
                      <a:pt x="45" y="21"/>
                      <a:pt x="36" y="48"/>
                      <a:pt x="29" y="48"/>
                    </a:cubicBezTo>
                    <a:cubicBezTo>
                      <a:pt x="23" y="48"/>
                      <a:pt x="19" y="46"/>
                      <a:pt x="13" y="44"/>
                    </a:cubicBezTo>
                    <a:cubicBezTo>
                      <a:pt x="11" y="43"/>
                      <a:pt x="6" y="41"/>
                      <a:pt x="6" y="41"/>
                    </a:cubicBezTo>
                    <a:cubicBezTo>
                      <a:pt x="1" y="38"/>
                      <a:pt x="4" y="31"/>
                      <a:pt x="9" y="33"/>
                    </a:cubicBezTo>
                    <a:cubicBezTo>
                      <a:pt x="9" y="33"/>
                      <a:pt x="13" y="35"/>
                      <a:pt x="15" y="36"/>
                    </a:cubicBezTo>
                    <a:cubicBezTo>
                      <a:pt x="16" y="36"/>
                      <a:pt x="17" y="35"/>
                      <a:pt x="15" y="34"/>
                    </a:cubicBezTo>
                    <a:cubicBezTo>
                      <a:pt x="14" y="34"/>
                      <a:pt x="6" y="30"/>
                      <a:pt x="6" y="30"/>
                    </a:cubicBezTo>
                    <a:cubicBezTo>
                      <a:pt x="0" y="28"/>
                      <a:pt x="3" y="20"/>
                      <a:pt x="9" y="23"/>
                    </a:cubicBezTo>
                    <a:cubicBezTo>
                      <a:pt x="9" y="23"/>
                      <a:pt x="17" y="26"/>
                      <a:pt x="18" y="27"/>
                    </a:cubicBezTo>
                    <a:cubicBezTo>
                      <a:pt x="20" y="27"/>
                      <a:pt x="21" y="26"/>
                      <a:pt x="19" y="25"/>
                    </a:cubicBezTo>
                    <a:cubicBezTo>
                      <a:pt x="18" y="25"/>
                      <a:pt x="7" y="20"/>
                      <a:pt x="7" y="20"/>
                    </a:cubicBezTo>
                    <a:cubicBezTo>
                      <a:pt x="1" y="18"/>
                      <a:pt x="4" y="11"/>
                      <a:pt x="10" y="13"/>
                    </a:cubicBezTo>
                    <a:cubicBezTo>
                      <a:pt x="10" y="13"/>
                      <a:pt x="20" y="17"/>
                      <a:pt x="22" y="18"/>
                    </a:cubicBezTo>
                    <a:cubicBezTo>
                      <a:pt x="24" y="18"/>
                      <a:pt x="24" y="17"/>
                      <a:pt x="23" y="16"/>
                    </a:cubicBezTo>
                    <a:cubicBezTo>
                      <a:pt x="21" y="16"/>
                      <a:pt x="13" y="12"/>
                      <a:pt x="13" y="12"/>
                    </a:cubicBezTo>
                    <a:cubicBezTo>
                      <a:pt x="7" y="10"/>
                      <a:pt x="10" y="3"/>
                      <a:pt x="16" y="5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 819"/>
              <p:cNvSpPr/>
              <p:nvPr/>
            </p:nvSpPr>
            <p:spPr bwMode="auto">
              <a:xfrm>
                <a:off x="10522152" y="5904161"/>
                <a:ext cx="139700" cy="158750"/>
              </a:xfrm>
              <a:custGeom>
                <a:avLst/>
                <a:gdLst>
                  <a:gd name="T0" fmla="*/ 35 w 44"/>
                  <a:gd name="T1" fmla="*/ 13 h 50"/>
                  <a:gd name="T2" fmla="*/ 22 w 44"/>
                  <a:gd name="T3" fmla="*/ 13 h 50"/>
                  <a:gd name="T4" fmla="*/ 16 w 44"/>
                  <a:gd name="T5" fmla="*/ 13 h 50"/>
                  <a:gd name="T6" fmla="*/ 14 w 44"/>
                  <a:gd name="T7" fmla="*/ 6 h 50"/>
                  <a:gd name="T8" fmla="*/ 8 w 44"/>
                  <a:gd name="T9" fmla="*/ 9 h 50"/>
                  <a:gd name="T10" fmla="*/ 8 w 44"/>
                  <a:gd name="T11" fmla="*/ 48 h 50"/>
                  <a:gd name="T12" fmla="*/ 23 w 44"/>
                  <a:gd name="T13" fmla="*/ 50 h 50"/>
                  <a:gd name="T14" fmla="*/ 31 w 44"/>
                  <a:gd name="T15" fmla="*/ 50 h 50"/>
                  <a:gd name="T16" fmla="*/ 31 w 44"/>
                  <a:gd name="T17" fmla="*/ 42 h 50"/>
                  <a:gd name="T18" fmla="*/ 25 w 44"/>
                  <a:gd name="T19" fmla="*/ 42 h 50"/>
                  <a:gd name="T20" fmla="*/ 25 w 44"/>
                  <a:gd name="T21" fmla="*/ 41 h 50"/>
                  <a:gd name="T22" fmla="*/ 35 w 44"/>
                  <a:gd name="T23" fmla="*/ 40 h 50"/>
                  <a:gd name="T24" fmla="*/ 35 w 44"/>
                  <a:gd name="T25" fmla="*/ 32 h 50"/>
                  <a:gd name="T26" fmla="*/ 25 w 44"/>
                  <a:gd name="T27" fmla="*/ 33 h 50"/>
                  <a:gd name="T28" fmla="*/ 24 w 44"/>
                  <a:gd name="T29" fmla="*/ 31 h 50"/>
                  <a:gd name="T30" fmla="*/ 38 w 44"/>
                  <a:gd name="T31" fmla="*/ 31 h 50"/>
                  <a:gd name="T32" fmla="*/ 38 w 44"/>
                  <a:gd name="T33" fmla="*/ 23 h 50"/>
                  <a:gd name="T34" fmla="*/ 24 w 44"/>
                  <a:gd name="T35" fmla="*/ 23 h 50"/>
                  <a:gd name="T36" fmla="*/ 24 w 44"/>
                  <a:gd name="T37" fmla="*/ 21 h 50"/>
                  <a:gd name="T38" fmla="*/ 35 w 44"/>
                  <a:gd name="T39" fmla="*/ 21 h 50"/>
                  <a:gd name="T40" fmla="*/ 35 w 44"/>
                  <a:gd name="T41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" h="50">
                    <a:moveTo>
                      <a:pt x="35" y="13"/>
                    </a:moveTo>
                    <a:cubicBezTo>
                      <a:pt x="35" y="13"/>
                      <a:pt x="25" y="13"/>
                      <a:pt x="22" y="13"/>
                    </a:cubicBezTo>
                    <a:cubicBezTo>
                      <a:pt x="18" y="13"/>
                      <a:pt x="27" y="13"/>
                      <a:pt x="16" y="13"/>
                    </a:cubicBezTo>
                    <a:cubicBezTo>
                      <a:pt x="14" y="14"/>
                      <a:pt x="12" y="12"/>
                      <a:pt x="14" y="6"/>
                    </a:cubicBezTo>
                    <a:cubicBezTo>
                      <a:pt x="16" y="0"/>
                      <a:pt x="11" y="3"/>
                      <a:pt x="8" y="9"/>
                    </a:cubicBezTo>
                    <a:cubicBezTo>
                      <a:pt x="2" y="18"/>
                      <a:pt x="0" y="45"/>
                      <a:pt x="8" y="48"/>
                    </a:cubicBezTo>
                    <a:cubicBezTo>
                      <a:pt x="13" y="50"/>
                      <a:pt x="17" y="50"/>
                      <a:pt x="23" y="50"/>
                    </a:cubicBezTo>
                    <a:cubicBezTo>
                      <a:pt x="25" y="50"/>
                      <a:pt x="31" y="50"/>
                      <a:pt x="31" y="50"/>
                    </a:cubicBezTo>
                    <a:cubicBezTo>
                      <a:pt x="37" y="50"/>
                      <a:pt x="37" y="42"/>
                      <a:pt x="31" y="42"/>
                    </a:cubicBezTo>
                    <a:cubicBezTo>
                      <a:pt x="31" y="42"/>
                      <a:pt x="26" y="42"/>
                      <a:pt x="25" y="42"/>
                    </a:cubicBezTo>
                    <a:cubicBezTo>
                      <a:pt x="23" y="42"/>
                      <a:pt x="23" y="41"/>
                      <a:pt x="25" y="41"/>
                    </a:cubicBezTo>
                    <a:cubicBezTo>
                      <a:pt x="26" y="41"/>
                      <a:pt x="35" y="40"/>
                      <a:pt x="35" y="40"/>
                    </a:cubicBezTo>
                    <a:cubicBezTo>
                      <a:pt x="41" y="40"/>
                      <a:pt x="41" y="32"/>
                      <a:pt x="35" y="32"/>
                    </a:cubicBezTo>
                    <a:cubicBezTo>
                      <a:pt x="35" y="32"/>
                      <a:pt x="26" y="33"/>
                      <a:pt x="25" y="33"/>
                    </a:cubicBezTo>
                    <a:cubicBezTo>
                      <a:pt x="23" y="33"/>
                      <a:pt x="23" y="31"/>
                      <a:pt x="24" y="31"/>
                    </a:cubicBezTo>
                    <a:cubicBezTo>
                      <a:pt x="26" y="31"/>
                      <a:pt x="38" y="31"/>
                      <a:pt x="38" y="31"/>
                    </a:cubicBezTo>
                    <a:cubicBezTo>
                      <a:pt x="44" y="31"/>
                      <a:pt x="43" y="23"/>
                      <a:pt x="38" y="23"/>
                    </a:cubicBezTo>
                    <a:cubicBezTo>
                      <a:pt x="38" y="23"/>
                      <a:pt x="27" y="23"/>
                      <a:pt x="24" y="23"/>
                    </a:cubicBezTo>
                    <a:cubicBezTo>
                      <a:pt x="23" y="23"/>
                      <a:pt x="23" y="21"/>
                      <a:pt x="24" y="21"/>
                    </a:cubicBezTo>
                    <a:cubicBezTo>
                      <a:pt x="26" y="21"/>
                      <a:pt x="35" y="21"/>
                      <a:pt x="35" y="21"/>
                    </a:cubicBezTo>
                    <a:cubicBezTo>
                      <a:pt x="41" y="21"/>
                      <a:pt x="41" y="13"/>
                      <a:pt x="35" y="13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820"/>
              <p:cNvSpPr/>
              <p:nvPr/>
            </p:nvSpPr>
            <p:spPr bwMode="auto">
              <a:xfrm>
                <a:off x="10836477" y="5742236"/>
                <a:ext cx="469900" cy="311150"/>
              </a:xfrm>
              <a:custGeom>
                <a:avLst/>
                <a:gdLst>
                  <a:gd name="T0" fmla="*/ 145 w 148"/>
                  <a:gd name="T1" fmla="*/ 65 h 98"/>
                  <a:gd name="T2" fmla="*/ 117 w 148"/>
                  <a:gd name="T3" fmla="*/ 11 h 98"/>
                  <a:gd name="T4" fmla="*/ 106 w 148"/>
                  <a:gd name="T5" fmla="*/ 0 h 98"/>
                  <a:gd name="T6" fmla="*/ 0 w 148"/>
                  <a:gd name="T7" fmla="*/ 0 h 98"/>
                  <a:gd name="T8" fmla="*/ 0 w 148"/>
                  <a:gd name="T9" fmla="*/ 39 h 98"/>
                  <a:gd name="T10" fmla="*/ 103 w 148"/>
                  <a:gd name="T11" fmla="*/ 39 h 98"/>
                  <a:gd name="T12" fmla="*/ 115 w 148"/>
                  <a:gd name="T13" fmla="*/ 51 h 98"/>
                  <a:gd name="T14" fmla="*/ 115 w 148"/>
                  <a:gd name="T15" fmla="*/ 62 h 98"/>
                  <a:gd name="T16" fmla="*/ 121 w 148"/>
                  <a:gd name="T17" fmla="*/ 62 h 98"/>
                  <a:gd name="T18" fmla="*/ 128 w 148"/>
                  <a:gd name="T19" fmla="*/ 74 h 98"/>
                  <a:gd name="T20" fmla="*/ 125 w 148"/>
                  <a:gd name="T21" fmla="*/ 98 h 98"/>
                  <a:gd name="T22" fmla="*/ 145 w 148"/>
                  <a:gd name="T23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8" h="98">
                    <a:moveTo>
                      <a:pt x="145" y="65"/>
                    </a:moveTo>
                    <a:cubicBezTo>
                      <a:pt x="142" y="49"/>
                      <a:pt x="131" y="29"/>
                      <a:pt x="117" y="11"/>
                    </a:cubicBezTo>
                    <a:cubicBezTo>
                      <a:pt x="114" y="7"/>
                      <a:pt x="110" y="3"/>
                      <a:pt x="10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9" y="39"/>
                      <a:pt x="115" y="45"/>
                      <a:pt x="115" y="51"/>
                    </a:cubicBezTo>
                    <a:cubicBezTo>
                      <a:pt x="115" y="51"/>
                      <a:pt x="114" y="61"/>
                      <a:pt x="115" y="62"/>
                    </a:cubicBezTo>
                    <a:cubicBezTo>
                      <a:pt x="116" y="61"/>
                      <a:pt x="120" y="61"/>
                      <a:pt x="121" y="62"/>
                    </a:cubicBezTo>
                    <a:cubicBezTo>
                      <a:pt x="125" y="64"/>
                      <a:pt x="127" y="70"/>
                      <a:pt x="128" y="74"/>
                    </a:cubicBezTo>
                    <a:cubicBezTo>
                      <a:pt x="129" y="80"/>
                      <a:pt x="128" y="89"/>
                      <a:pt x="125" y="98"/>
                    </a:cubicBezTo>
                    <a:cubicBezTo>
                      <a:pt x="136" y="89"/>
                      <a:pt x="148" y="76"/>
                      <a:pt x="145" y="65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821"/>
              <p:cNvSpPr/>
              <p:nvPr/>
            </p:nvSpPr>
            <p:spPr bwMode="auto">
              <a:xfrm>
                <a:off x="11417502" y="4986586"/>
                <a:ext cx="635000" cy="603250"/>
              </a:xfrm>
              <a:custGeom>
                <a:avLst/>
                <a:gdLst>
                  <a:gd name="T0" fmla="*/ 37 w 200"/>
                  <a:gd name="T1" fmla="*/ 179 h 190"/>
                  <a:gd name="T2" fmla="*/ 39 w 200"/>
                  <a:gd name="T3" fmla="*/ 172 h 190"/>
                  <a:gd name="T4" fmla="*/ 52 w 200"/>
                  <a:gd name="T5" fmla="*/ 162 h 190"/>
                  <a:gd name="T6" fmla="*/ 120 w 200"/>
                  <a:gd name="T7" fmla="*/ 158 h 190"/>
                  <a:gd name="T8" fmla="*/ 121 w 200"/>
                  <a:gd name="T9" fmla="*/ 158 h 190"/>
                  <a:gd name="T10" fmla="*/ 134 w 200"/>
                  <a:gd name="T11" fmla="*/ 167 h 190"/>
                  <a:gd name="T12" fmla="*/ 143 w 200"/>
                  <a:gd name="T13" fmla="*/ 190 h 190"/>
                  <a:gd name="T14" fmla="*/ 200 w 200"/>
                  <a:gd name="T15" fmla="*/ 100 h 190"/>
                  <a:gd name="T16" fmla="*/ 100 w 200"/>
                  <a:gd name="T17" fmla="*/ 0 h 190"/>
                  <a:gd name="T18" fmla="*/ 0 w 200"/>
                  <a:gd name="T19" fmla="*/ 100 h 190"/>
                  <a:gd name="T20" fmla="*/ 37 w 200"/>
                  <a:gd name="T21" fmla="*/ 17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190">
                    <a:moveTo>
                      <a:pt x="37" y="179"/>
                    </a:moveTo>
                    <a:cubicBezTo>
                      <a:pt x="39" y="172"/>
                      <a:pt x="39" y="172"/>
                      <a:pt x="39" y="172"/>
                    </a:cubicBezTo>
                    <a:cubicBezTo>
                      <a:pt x="41" y="167"/>
                      <a:pt x="46" y="162"/>
                      <a:pt x="52" y="162"/>
                    </a:cubicBezTo>
                    <a:cubicBezTo>
                      <a:pt x="120" y="158"/>
                      <a:pt x="120" y="158"/>
                      <a:pt x="120" y="158"/>
                    </a:cubicBezTo>
                    <a:cubicBezTo>
                      <a:pt x="120" y="158"/>
                      <a:pt x="120" y="158"/>
                      <a:pt x="121" y="158"/>
                    </a:cubicBezTo>
                    <a:cubicBezTo>
                      <a:pt x="126" y="158"/>
                      <a:pt x="132" y="162"/>
                      <a:pt x="134" y="167"/>
                    </a:cubicBezTo>
                    <a:cubicBezTo>
                      <a:pt x="143" y="190"/>
                      <a:pt x="143" y="190"/>
                      <a:pt x="143" y="190"/>
                    </a:cubicBezTo>
                    <a:cubicBezTo>
                      <a:pt x="177" y="174"/>
                      <a:pt x="200" y="140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32"/>
                      <a:pt x="14" y="160"/>
                      <a:pt x="37" y="179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Freeform 822"/>
              <p:cNvSpPr/>
              <p:nvPr/>
            </p:nvSpPr>
            <p:spPr bwMode="auto">
              <a:xfrm>
                <a:off x="11652452" y="5840661"/>
                <a:ext cx="136525" cy="225425"/>
              </a:xfrm>
              <a:custGeom>
                <a:avLst/>
                <a:gdLst>
                  <a:gd name="T0" fmla="*/ 86 w 86"/>
                  <a:gd name="T1" fmla="*/ 136 h 142"/>
                  <a:gd name="T2" fmla="*/ 34 w 86"/>
                  <a:gd name="T3" fmla="*/ 0 h 142"/>
                  <a:gd name="T4" fmla="*/ 0 w 86"/>
                  <a:gd name="T5" fmla="*/ 142 h 142"/>
                  <a:gd name="T6" fmla="*/ 86 w 86"/>
                  <a:gd name="T7" fmla="*/ 13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142">
                    <a:moveTo>
                      <a:pt x="86" y="136"/>
                    </a:moveTo>
                    <a:lnTo>
                      <a:pt x="34" y="0"/>
                    </a:lnTo>
                    <a:lnTo>
                      <a:pt x="0" y="142"/>
                    </a:lnTo>
                    <a:lnTo>
                      <a:pt x="86" y="136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Freeform 823"/>
              <p:cNvSpPr/>
              <p:nvPr/>
            </p:nvSpPr>
            <p:spPr bwMode="auto">
              <a:xfrm>
                <a:off x="11541327" y="6259761"/>
                <a:ext cx="355600" cy="438150"/>
              </a:xfrm>
              <a:custGeom>
                <a:avLst/>
                <a:gdLst>
                  <a:gd name="T0" fmla="*/ 107 w 112"/>
                  <a:gd name="T1" fmla="*/ 54 h 138"/>
                  <a:gd name="T2" fmla="*/ 112 w 112"/>
                  <a:gd name="T3" fmla="*/ 29 h 138"/>
                  <a:gd name="T4" fmla="*/ 101 w 112"/>
                  <a:gd name="T5" fmla="*/ 1 h 138"/>
                  <a:gd name="T6" fmla="*/ 99 w 112"/>
                  <a:gd name="T7" fmla="*/ 0 h 138"/>
                  <a:gd name="T8" fmla="*/ 20 w 112"/>
                  <a:gd name="T9" fmla="*/ 4 h 138"/>
                  <a:gd name="T10" fmla="*/ 18 w 112"/>
                  <a:gd name="T11" fmla="*/ 6 h 138"/>
                  <a:gd name="T12" fmla="*/ 6 w 112"/>
                  <a:gd name="T13" fmla="*/ 55 h 138"/>
                  <a:gd name="T14" fmla="*/ 3 w 112"/>
                  <a:gd name="T15" fmla="*/ 60 h 138"/>
                  <a:gd name="T16" fmla="*/ 8 w 112"/>
                  <a:gd name="T17" fmla="*/ 112 h 138"/>
                  <a:gd name="T18" fmla="*/ 0 w 112"/>
                  <a:gd name="T19" fmla="*/ 130 h 138"/>
                  <a:gd name="T20" fmla="*/ 28 w 112"/>
                  <a:gd name="T21" fmla="*/ 136 h 138"/>
                  <a:gd name="T22" fmla="*/ 50 w 112"/>
                  <a:gd name="T23" fmla="*/ 130 h 138"/>
                  <a:gd name="T24" fmla="*/ 44 w 112"/>
                  <a:gd name="T25" fmla="*/ 104 h 138"/>
                  <a:gd name="T26" fmla="*/ 51 w 112"/>
                  <a:gd name="T27" fmla="*/ 57 h 138"/>
                  <a:gd name="T28" fmla="*/ 55 w 112"/>
                  <a:gd name="T29" fmla="*/ 9 h 138"/>
                  <a:gd name="T30" fmla="*/ 58 w 112"/>
                  <a:gd name="T31" fmla="*/ 57 h 138"/>
                  <a:gd name="T32" fmla="*/ 65 w 112"/>
                  <a:gd name="T33" fmla="*/ 104 h 138"/>
                  <a:gd name="T34" fmla="*/ 59 w 112"/>
                  <a:gd name="T35" fmla="*/ 130 h 138"/>
                  <a:gd name="T36" fmla="*/ 81 w 112"/>
                  <a:gd name="T37" fmla="*/ 136 h 138"/>
                  <a:gd name="T38" fmla="*/ 110 w 112"/>
                  <a:gd name="T39" fmla="*/ 130 h 138"/>
                  <a:gd name="T40" fmla="*/ 101 w 112"/>
                  <a:gd name="T41" fmla="*/ 112 h 138"/>
                  <a:gd name="T42" fmla="*/ 107 w 112"/>
                  <a:gd name="T43" fmla="*/ 5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2" h="138">
                    <a:moveTo>
                      <a:pt x="107" y="54"/>
                    </a:moveTo>
                    <a:cubicBezTo>
                      <a:pt x="109" y="47"/>
                      <a:pt x="111" y="38"/>
                      <a:pt x="112" y="29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0" y="0"/>
                      <a:pt x="99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4"/>
                      <a:pt x="18" y="5"/>
                      <a:pt x="18" y="6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6" y="57"/>
                      <a:pt x="5" y="58"/>
                      <a:pt x="3" y="60"/>
                    </a:cubicBezTo>
                    <a:cubicBezTo>
                      <a:pt x="11" y="89"/>
                      <a:pt x="13" y="106"/>
                      <a:pt x="8" y="112"/>
                    </a:cubicBezTo>
                    <a:cubicBezTo>
                      <a:pt x="6" y="116"/>
                      <a:pt x="0" y="121"/>
                      <a:pt x="0" y="130"/>
                    </a:cubicBezTo>
                    <a:cubicBezTo>
                      <a:pt x="0" y="138"/>
                      <a:pt x="13" y="136"/>
                      <a:pt x="28" y="136"/>
                    </a:cubicBezTo>
                    <a:cubicBezTo>
                      <a:pt x="43" y="136"/>
                      <a:pt x="50" y="138"/>
                      <a:pt x="50" y="130"/>
                    </a:cubicBezTo>
                    <a:cubicBezTo>
                      <a:pt x="50" y="120"/>
                      <a:pt x="44" y="115"/>
                      <a:pt x="44" y="104"/>
                    </a:cubicBezTo>
                    <a:cubicBezTo>
                      <a:pt x="44" y="100"/>
                      <a:pt x="49" y="80"/>
                      <a:pt x="51" y="57"/>
                    </a:cubicBezTo>
                    <a:cubicBezTo>
                      <a:pt x="53" y="35"/>
                      <a:pt x="52" y="9"/>
                      <a:pt x="55" y="9"/>
                    </a:cubicBezTo>
                    <a:cubicBezTo>
                      <a:pt x="57" y="9"/>
                      <a:pt x="56" y="35"/>
                      <a:pt x="58" y="57"/>
                    </a:cubicBezTo>
                    <a:cubicBezTo>
                      <a:pt x="60" y="80"/>
                      <a:pt x="65" y="100"/>
                      <a:pt x="65" y="104"/>
                    </a:cubicBezTo>
                    <a:cubicBezTo>
                      <a:pt x="65" y="115"/>
                      <a:pt x="59" y="120"/>
                      <a:pt x="59" y="130"/>
                    </a:cubicBezTo>
                    <a:cubicBezTo>
                      <a:pt x="59" y="138"/>
                      <a:pt x="67" y="136"/>
                      <a:pt x="81" y="136"/>
                    </a:cubicBezTo>
                    <a:cubicBezTo>
                      <a:pt x="96" y="136"/>
                      <a:pt x="110" y="138"/>
                      <a:pt x="110" y="130"/>
                    </a:cubicBezTo>
                    <a:cubicBezTo>
                      <a:pt x="110" y="121"/>
                      <a:pt x="104" y="116"/>
                      <a:pt x="101" y="112"/>
                    </a:cubicBezTo>
                    <a:cubicBezTo>
                      <a:pt x="96" y="105"/>
                      <a:pt x="99" y="87"/>
                      <a:pt x="107" y="54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Freeform 824"/>
              <p:cNvSpPr/>
              <p:nvPr/>
            </p:nvSpPr>
            <p:spPr bwMode="auto">
              <a:xfrm>
                <a:off x="11376227" y="5853361"/>
                <a:ext cx="149225" cy="168275"/>
              </a:xfrm>
              <a:custGeom>
                <a:avLst/>
                <a:gdLst>
                  <a:gd name="T0" fmla="*/ 41 w 47"/>
                  <a:gd name="T1" fmla="*/ 17 h 53"/>
                  <a:gd name="T2" fmla="*/ 28 w 47"/>
                  <a:gd name="T3" fmla="*/ 14 h 53"/>
                  <a:gd name="T4" fmla="*/ 22 w 47"/>
                  <a:gd name="T5" fmla="*/ 13 h 53"/>
                  <a:gd name="T6" fmla="*/ 22 w 47"/>
                  <a:gd name="T7" fmla="*/ 5 h 53"/>
                  <a:gd name="T8" fmla="*/ 15 w 47"/>
                  <a:gd name="T9" fmla="*/ 7 h 53"/>
                  <a:gd name="T10" fmla="*/ 7 w 47"/>
                  <a:gd name="T11" fmla="*/ 45 h 53"/>
                  <a:gd name="T12" fmla="*/ 22 w 47"/>
                  <a:gd name="T13" fmla="*/ 50 h 53"/>
                  <a:gd name="T14" fmla="*/ 29 w 47"/>
                  <a:gd name="T15" fmla="*/ 52 h 53"/>
                  <a:gd name="T16" fmla="*/ 31 w 47"/>
                  <a:gd name="T17" fmla="*/ 44 h 53"/>
                  <a:gd name="T18" fmla="*/ 25 w 47"/>
                  <a:gd name="T19" fmla="*/ 43 h 53"/>
                  <a:gd name="T20" fmla="*/ 25 w 47"/>
                  <a:gd name="T21" fmla="*/ 41 h 53"/>
                  <a:gd name="T22" fmla="*/ 35 w 47"/>
                  <a:gd name="T23" fmla="*/ 43 h 53"/>
                  <a:gd name="T24" fmla="*/ 37 w 47"/>
                  <a:gd name="T25" fmla="*/ 35 h 53"/>
                  <a:gd name="T26" fmla="*/ 27 w 47"/>
                  <a:gd name="T27" fmla="*/ 33 h 53"/>
                  <a:gd name="T28" fmla="*/ 27 w 47"/>
                  <a:gd name="T29" fmla="*/ 32 h 53"/>
                  <a:gd name="T30" fmla="*/ 40 w 47"/>
                  <a:gd name="T31" fmla="*/ 34 h 53"/>
                  <a:gd name="T32" fmla="*/ 41 w 47"/>
                  <a:gd name="T33" fmla="*/ 26 h 53"/>
                  <a:gd name="T34" fmla="*/ 28 w 47"/>
                  <a:gd name="T35" fmla="*/ 24 h 53"/>
                  <a:gd name="T36" fmla="*/ 29 w 47"/>
                  <a:gd name="T37" fmla="*/ 22 h 53"/>
                  <a:gd name="T38" fmla="*/ 39 w 47"/>
                  <a:gd name="T39" fmla="*/ 24 h 53"/>
                  <a:gd name="T40" fmla="*/ 41 w 47"/>
                  <a:gd name="T41" fmla="*/ 1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" h="53">
                    <a:moveTo>
                      <a:pt x="41" y="17"/>
                    </a:moveTo>
                    <a:cubicBezTo>
                      <a:pt x="41" y="17"/>
                      <a:pt x="31" y="15"/>
                      <a:pt x="28" y="14"/>
                    </a:cubicBezTo>
                    <a:cubicBezTo>
                      <a:pt x="24" y="13"/>
                      <a:pt x="33" y="15"/>
                      <a:pt x="22" y="13"/>
                    </a:cubicBezTo>
                    <a:cubicBezTo>
                      <a:pt x="20" y="12"/>
                      <a:pt x="19" y="11"/>
                      <a:pt x="22" y="5"/>
                    </a:cubicBezTo>
                    <a:cubicBezTo>
                      <a:pt x="25" y="0"/>
                      <a:pt x="20" y="2"/>
                      <a:pt x="15" y="7"/>
                    </a:cubicBezTo>
                    <a:cubicBezTo>
                      <a:pt x="8" y="14"/>
                      <a:pt x="0" y="41"/>
                      <a:pt x="7" y="45"/>
                    </a:cubicBezTo>
                    <a:cubicBezTo>
                      <a:pt x="11" y="48"/>
                      <a:pt x="15" y="49"/>
                      <a:pt x="22" y="50"/>
                    </a:cubicBezTo>
                    <a:cubicBezTo>
                      <a:pt x="23" y="51"/>
                      <a:pt x="29" y="52"/>
                      <a:pt x="29" y="52"/>
                    </a:cubicBezTo>
                    <a:cubicBezTo>
                      <a:pt x="35" y="53"/>
                      <a:pt x="37" y="45"/>
                      <a:pt x="31" y="44"/>
                    </a:cubicBezTo>
                    <a:cubicBezTo>
                      <a:pt x="31" y="44"/>
                      <a:pt x="26" y="43"/>
                      <a:pt x="25" y="43"/>
                    </a:cubicBezTo>
                    <a:cubicBezTo>
                      <a:pt x="23" y="42"/>
                      <a:pt x="23" y="41"/>
                      <a:pt x="25" y="41"/>
                    </a:cubicBezTo>
                    <a:cubicBezTo>
                      <a:pt x="26" y="41"/>
                      <a:pt x="35" y="43"/>
                      <a:pt x="35" y="43"/>
                    </a:cubicBezTo>
                    <a:cubicBezTo>
                      <a:pt x="41" y="44"/>
                      <a:pt x="43" y="37"/>
                      <a:pt x="37" y="35"/>
                    </a:cubicBezTo>
                    <a:cubicBezTo>
                      <a:pt x="37" y="35"/>
                      <a:pt x="28" y="34"/>
                      <a:pt x="27" y="33"/>
                    </a:cubicBezTo>
                    <a:cubicBezTo>
                      <a:pt x="25" y="33"/>
                      <a:pt x="25" y="31"/>
                      <a:pt x="27" y="32"/>
                    </a:cubicBezTo>
                    <a:cubicBezTo>
                      <a:pt x="28" y="32"/>
                      <a:pt x="40" y="34"/>
                      <a:pt x="40" y="34"/>
                    </a:cubicBezTo>
                    <a:cubicBezTo>
                      <a:pt x="46" y="36"/>
                      <a:pt x="47" y="28"/>
                      <a:pt x="41" y="26"/>
                    </a:cubicBezTo>
                    <a:cubicBezTo>
                      <a:pt x="41" y="26"/>
                      <a:pt x="31" y="24"/>
                      <a:pt x="28" y="24"/>
                    </a:cubicBezTo>
                    <a:cubicBezTo>
                      <a:pt x="27" y="24"/>
                      <a:pt x="27" y="22"/>
                      <a:pt x="29" y="22"/>
                    </a:cubicBezTo>
                    <a:cubicBezTo>
                      <a:pt x="31" y="23"/>
                      <a:pt x="39" y="24"/>
                      <a:pt x="39" y="24"/>
                    </a:cubicBezTo>
                    <a:cubicBezTo>
                      <a:pt x="45" y="26"/>
                      <a:pt x="47" y="18"/>
                      <a:pt x="41" y="17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Freeform 825"/>
              <p:cNvSpPr/>
              <p:nvPr/>
            </p:nvSpPr>
            <p:spPr bwMode="auto">
              <a:xfrm>
                <a:off x="11896927" y="5824786"/>
                <a:ext cx="149225" cy="168275"/>
              </a:xfrm>
              <a:custGeom>
                <a:avLst/>
                <a:gdLst>
                  <a:gd name="T0" fmla="*/ 6 w 47"/>
                  <a:gd name="T1" fmla="*/ 17 h 53"/>
                  <a:gd name="T2" fmla="*/ 19 w 47"/>
                  <a:gd name="T3" fmla="*/ 14 h 53"/>
                  <a:gd name="T4" fmla="*/ 25 w 47"/>
                  <a:gd name="T5" fmla="*/ 13 h 53"/>
                  <a:gd name="T6" fmla="*/ 25 w 47"/>
                  <a:gd name="T7" fmla="*/ 6 h 53"/>
                  <a:gd name="T8" fmla="*/ 32 w 47"/>
                  <a:gd name="T9" fmla="*/ 7 h 53"/>
                  <a:gd name="T10" fmla="*/ 41 w 47"/>
                  <a:gd name="T11" fmla="*/ 45 h 53"/>
                  <a:gd name="T12" fmla="*/ 25 w 47"/>
                  <a:gd name="T13" fmla="*/ 51 h 53"/>
                  <a:gd name="T14" fmla="*/ 18 w 47"/>
                  <a:gd name="T15" fmla="*/ 52 h 53"/>
                  <a:gd name="T16" fmla="*/ 16 w 47"/>
                  <a:gd name="T17" fmla="*/ 44 h 53"/>
                  <a:gd name="T18" fmla="*/ 22 w 47"/>
                  <a:gd name="T19" fmla="*/ 43 h 53"/>
                  <a:gd name="T20" fmla="*/ 22 w 47"/>
                  <a:gd name="T21" fmla="*/ 41 h 53"/>
                  <a:gd name="T22" fmla="*/ 12 w 47"/>
                  <a:gd name="T23" fmla="*/ 44 h 53"/>
                  <a:gd name="T24" fmla="*/ 10 w 47"/>
                  <a:gd name="T25" fmla="*/ 36 h 53"/>
                  <a:gd name="T26" fmla="*/ 21 w 47"/>
                  <a:gd name="T27" fmla="*/ 34 h 53"/>
                  <a:gd name="T28" fmla="*/ 20 w 47"/>
                  <a:gd name="T29" fmla="*/ 32 h 53"/>
                  <a:gd name="T30" fmla="*/ 7 w 47"/>
                  <a:gd name="T31" fmla="*/ 35 h 53"/>
                  <a:gd name="T32" fmla="*/ 6 w 47"/>
                  <a:gd name="T33" fmla="*/ 27 h 53"/>
                  <a:gd name="T34" fmla="*/ 19 w 47"/>
                  <a:gd name="T35" fmla="*/ 24 h 53"/>
                  <a:gd name="T36" fmla="*/ 18 w 47"/>
                  <a:gd name="T37" fmla="*/ 23 h 53"/>
                  <a:gd name="T38" fmla="*/ 8 w 47"/>
                  <a:gd name="T39" fmla="*/ 25 h 53"/>
                  <a:gd name="T40" fmla="*/ 6 w 47"/>
                  <a:gd name="T41" fmla="*/ 1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" h="53">
                    <a:moveTo>
                      <a:pt x="6" y="17"/>
                    </a:moveTo>
                    <a:cubicBezTo>
                      <a:pt x="6" y="17"/>
                      <a:pt x="16" y="15"/>
                      <a:pt x="19" y="14"/>
                    </a:cubicBezTo>
                    <a:cubicBezTo>
                      <a:pt x="23" y="13"/>
                      <a:pt x="14" y="15"/>
                      <a:pt x="25" y="13"/>
                    </a:cubicBezTo>
                    <a:cubicBezTo>
                      <a:pt x="27" y="13"/>
                      <a:pt x="29" y="11"/>
                      <a:pt x="25" y="6"/>
                    </a:cubicBezTo>
                    <a:cubicBezTo>
                      <a:pt x="22" y="0"/>
                      <a:pt x="27" y="2"/>
                      <a:pt x="32" y="7"/>
                    </a:cubicBezTo>
                    <a:cubicBezTo>
                      <a:pt x="40" y="14"/>
                      <a:pt x="47" y="41"/>
                      <a:pt x="41" y="45"/>
                    </a:cubicBezTo>
                    <a:cubicBezTo>
                      <a:pt x="36" y="49"/>
                      <a:pt x="32" y="49"/>
                      <a:pt x="25" y="51"/>
                    </a:cubicBezTo>
                    <a:cubicBezTo>
                      <a:pt x="24" y="51"/>
                      <a:pt x="18" y="52"/>
                      <a:pt x="18" y="52"/>
                    </a:cubicBezTo>
                    <a:cubicBezTo>
                      <a:pt x="12" y="53"/>
                      <a:pt x="11" y="45"/>
                      <a:pt x="16" y="44"/>
                    </a:cubicBezTo>
                    <a:cubicBezTo>
                      <a:pt x="16" y="44"/>
                      <a:pt x="21" y="43"/>
                      <a:pt x="22" y="43"/>
                    </a:cubicBezTo>
                    <a:cubicBezTo>
                      <a:pt x="24" y="43"/>
                      <a:pt x="24" y="41"/>
                      <a:pt x="22" y="41"/>
                    </a:cubicBezTo>
                    <a:cubicBezTo>
                      <a:pt x="21" y="42"/>
                      <a:pt x="12" y="44"/>
                      <a:pt x="12" y="44"/>
                    </a:cubicBezTo>
                    <a:cubicBezTo>
                      <a:pt x="6" y="45"/>
                      <a:pt x="4" y="37"/>
                      <a:pt x="10" y="36"/>
                    </a:cubicBezTo>
                    <a:cubicBezTo>
                      <a:pt x="10" y="36"/>
                      <a:pt x="19" y="34"/>
                      <a:pt x="21" y="34"/>
                    </a:cubicBezTo>
                    <a:cubicBezTo>
                      <a:pt x="22" y="33"/>
                      <a:pt x="22" y="32"/>
                      <a:pt x="20" y="32"/>
                    </a:cubicBezTo>
                    <a:cubicBezTo>
                      <a:pt x="19" y="32"/>
                      <a:pt x="7" y="35"/>
                      <a:pt x="7" y="35"/>
                    </a:cubicBezTo>
                    <a:cubicBezTo>
                      <a:pt x="2" y="36"/>
                      <a:pt x="0" y="28"/>
                      <a:pt x="6" y="27"/>
                    </a:cubicBezTo>
                    <a:cubicBezTo>
                      <a:pt x="6" y="27"/>
                      <a:pt x="17" y="25"/>
                      <a:pt x="19" y="24"/>
                    </a:cubicBezTo>
                    <a:cubicBezTo>
                      <a:pt x="20" y="24"/>
                      <a:pt x="20" y="22"/>
                      <a:pt x="18" y="23"/>
                    </a:cubicBezTo>
                    <a:cubicBezTo>
                      <a:pt x="17" y="23"/>
                      <a:pt x="8" y="25"/>
                      <a:pt x="8" y="25"/>
                    </a:cubicBezTo>
                    <a:cubicBezTo>
                      <a:pt x="2" y="26"/>
                      <a:pt x="0" y="18"/>
                      <a:pt x="6" y="17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Freeform 826"/>
              <p:cNvSpPr/>
              <p:nvPr/>
            </p:nvSpPr>
            <p:spPr bwMode="auto">
              <a:xfrm>
                <a:off x="11925502" y="5720011"/>
                <a:ext cx="149225" cy="203200"/>
              </a:xfrm>
              <a:custGeom>
                <a:avLst/>
                <a:gdLst>
                  <a:gd name="T0" fmla="*/ 15 w 47"/>
                  <a:gd name="T1" fmla="*/ 29 h 64"/>
                  <a:gd name="T2" fmla="*/ 27 w 47"/>
                  <a:gd name="T3" fmla="*/ 36 h 64"/>
                  <a:gd name="T4" fmla="*/ 39 w 47"/>
                  <a:gd name="T5" fmla="*/ 64 h 64"/>
                  <a:gd name="T6" fmla="*/ 16 w 47"/>
                  <a:gd name="T7" fmla="*/ 12 h 64"/>
                  <a:gd name="T8" fmla="*/ 0 w 47"/>
                  <a:gd name="T9" fmla="*/ 0 h 64"/>
                  <a:gd name="T10" fmla="*/ 12 w 47"/>
                  <a:gd name="T11" fmla="*/ 31 h 64"/>
                  <a:gd name="T12" fmla="*/ 15 w 47"/>
                  <a:gd name="T13" fmla="*/ 2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64">
                    <a:moveTo>
                      <a:pt x="15" y="29"/>
                    </a:moveTo>
                    <a:cubicBezTo>
                      <a:pt x="20" y="29"/>
                      <a:pt x="25" y="33"/>
                      <a:pt x="27" y="36"/>
                    </a:cubicBezTo>
                    <a:cubicBezTo>
                      <a:pt x="33" y="41"/>
                      <a:pt x="38" y="53"/>
                      <a:pt x="39" y="64"/>
                    </a:cubicBezTo>
                    <a:cubicBezTo>
                      <a:pt x="47" y="42"/>
                      <a:pt x="38" y="30"/>
                      <a:pt x="16" y="12"/>
                    </a:cubicBezTo>
                    <a:cubicBezTo>
                      <a:pt x="11" y="7"/>
                      <a:pt x="6" y="4"/>
                      <a:pt x="0" y="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3" y="30"/>
                      <a:pt x="14" y="30"/>
                      <a:pt x="15" y="29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Freeform 827"/>
              <p:cNvSpPr/>
              <p:nvPr/>
            </p:nvSpPr>
            <p:spPr bwMode="auto">
              <a:xfrm>
                <a:off x="12243002" y="5526336"/>
                <a:ext cx="984250" cy="968375"/>
              </a:xfrm>
              <a:custGeom>
                <a:avLst/>
                <a:gdLst>
                  <a:gd name="T0" fmla="*/ 304 w 310"/>
                  <a:gd name="T1" fmla="*/ 14 h 305"/>
                  <a:gd name="T2" fmla="*/ 232 w 310"/>
                  <a:gd name="T3" fmla="*/ 10 h 305"/>
                  <a:gd name="T4" fmla="*/ 224 w 310"/>
                  <a:gd name="T5" fmla="*/ 15 h 305"/>
                  <a:gd name="T6" fmla="*/ 158 w 310"/>
                  <a:gd name="T7" fmla="*/ 145 h 305"/>
                  <a:gd name="T8" fmla="*/ 153 w 310"/>
                  <a:gd name="T9" fmla="*/ 145 h 305"/>
                  <a:gd name="T10" fmla="*/ 100 w 310"/>
                  <a:gd name="T11" fmla="*/ 9 h 305"/>
                  <a:gd name="T12" fmla="*/ 92 w 310"/>
                  <a:gd name="T13" fmla="*/ 4 h 305"/>
                  <a:gd name="T14" fmla="*/ 20 w 310"/>
                  <a:gd name="T15" fmla="*/ 0 h 305"/>
                  <a:gd name="T16" fmla="*/ 13 w 310"/>
                  <a:gd name="T17" fmla="*/ 6 h 305"/>
                  <a:gd name="T18" fmla="*/ 0 w 310"/>
                  <a:gd name="T19" fmla="*/ 284 h 305"/>
                  <a:gd name="T20" fmla="*/ 5 w 310"/>
                  <a:gd name="T21" fmla="*/ 290 h 305"/>
                  <a:gd name="T22" fmla="*/ 62 w 310"/>
                  <a:gd name="T23" fmla="*/ 293 h 305"/>
                  <a:gd name="T24" fmla="*/ 68 w 310"/>
                  <a:gd name="T25" fmla="*/ 288 h 305"/>
                  <a:gd name="T26" fmla="*/ 77 w 310"/>
                  <a:gd name="T27" fmla="*/ 107 h 305"/>
                  <a:gd name="T28" fmla="*/ 80 w 310"/>
                  <a:gd name="T29" fmla="*/ 107 h 305"/>
                  <a:gd name="T30" fmla="*/ 85 w 310"/>
                  <a:gd name="T31" fmla="*/ 121 h 305"/>
                  <a:gd name="T32" fmla="*/ 89 w 310"/>
                  <a:gd name="T33" fmla="*/ 121 h 305"/>
                  <a:gd name="T34" fmla="*/ 94 w 310"/>
                  <a:gd name="T35" fmla="*/ 128 h 305"/>
                  <a:gd name="T36" fmla="*/ 95 w 310"/>
                  <a:gd name="T37" fmla="*/ 127 h 305"/>
                  <a:gd name="T38" fmla="*/ 95 w 310"/>
                  <a:gd name="T39" fmla="*/ 127 h 305"/>
                  <a:gd name="T40" fmla="*/ 107 w 310"/>
                  <a:gd name="T41" fmla="*/ 119 h 305"/>
                  <a:gd name="T42" fmla="*/ 120 w 310"/>
                  <a:gd name="T43" fmla="*/ 122 h 305"/>
                  <a:gd name="T44" fmla="*/ 122 w 310"/>
                  <a:gd name="T45" fmla="*/ 125 h 305"/>
                  <a:gd name="T46" fmla="*/ 127 w 310"/>
                  <a:gd name="T47" fmla="*/ 129 h 305"/>
                  <a:gd name="T48" fmla="*/ 129 w 310"/>
                  <a:gd name="T49" fmla="*/ 136 h 305"/>
                  <a:gd name="T50" fmla="*/ 131 w 310"/>
                  <a:gd name="T51" fmla="*/ 138 h 305"/>
                  <a:gd name="T52" fmla="*/ 132 w 310"/>
                  <a:gd name="T53" fmla="*/ 148 h 305"/>
                  <a:gd name="T54" fmla="*/ 132 w 310"/>
                  <a:gd name="T55" fmla="*/ 148 h 305"/>
                  <a:gd name="T56" fmla="*/ 130 w 310"/>
                  <a:gd name="T57" fmla="*/ 162 h 305"/>
                  <a:gd name="T58" fmla="*/ 129 w 310"/>
                  <a:gd name="T59" fmla="*/ 163 h 305"/>
                  <a:gd name="T60" fmla="*/ 122 w 310"/>
                  <a:gd name="T61" fmla="*/ 167 h 305"/>
                  <a:gd name="T62" fmla="*/ 106 w 310"/>
                  <a:gd name="T63" fmla="*/ 175 h 305"/>
                  <a:gd name="T64" fmla="*/ 105 w 310"/>
                  <a:gd name="T65" fmla="*/ 175 h 305"/>
                  <a:gd name="T66" fmla="*/ 122 w 310"/>
                  <a:gd name="T67" fmla="*/ 222 h 305"/>
                  <a:gd name="T68" fmla="*/ 130 w 310"/>
                  <a:gd name="T69" fmla="*/ 228 h 305"/>
                  <a:gd name="T70" fmla="*/ 168 w 310"/>
                  <a:gd name="T71" fmla="*/ 230 h 305"/>
                  <a:gd name="T72" fmla="*/ 177 w 310"/>
                  <a:gd name="T73" fmla="*/ 225 h 305"/>
                  <a:gd name="T74" fmla="*/ 196 w 310"/>
                  <a:gd name="T75" fmla="*/ 185 h 305"/>
                  <a:gd name="T76" fmla="*/ 184 w 310"/>
                  <a:gd name="T77" fmla="*/ 179 h 305"/>
                  <a:gd name="T78" fmla="*/ 177 w 310"/>
                  <a:gd name="T79" fmla="*/ 175 h 305"/>
                  <a:gd name="T80" fmla="*/ 176 w 310"/>
                  <a:gd name="T81" fmla="*/ 174 h 305"/>
                  <a:gd name="T82" fmla="*/ 174 w 310"/>
                  <a:gd name="T83" fmla="*/ 160 h 305"/>
                  <a:gd name="T84" fmla="*/ 175 w 310"/>
                  <a:gd name="T85" fmla="*/ 160 h 305"/>
                  <a:gd name="T86" fmla="*/ 176 w 310"/>
                  <a:gd name="T87" fmla="*/ 150 h 305"/>
                  <a:gd name="T88" fmla="*/ 177 w 310"/>
                  <a:gd name="T89" fmla="*/ 148 h 305"/>
                  <a:gd name="T90" fmla="*/ 179 w 310"/>
                  <a:gd name="T91" fmla="*/ 140 h 305"/>
                  <a:gd name="T92" fmla="*/ 184 w 310"/>
                  <a:gd name="T93" fmla="*/ 137 h 305"/>
                  <a:gd name="T94" fmla="*/ 186 w 310"/>
                  <a:gd name="T95" fmla="*/ 133 h 305"/>
                  <a:gd name="T96" fmla="*/ 200 w 310"/>
                  <a:gd name="T97" fmla="*/ 131 h 305"/>
                  <a:gd name="T98" fmla="*/ 212 w 310"/>
                  <a:gd name="T99" fmla="*/ 139 h 305"/>
                  <a:gd name="T100" fmla="*/ 212 w 310"/>
                  <a:gd name="T101" fmla="*/ 139 h 305"/>
                  <a:gd name="T102" fmla="*/ 212 w 310"/>
                  <a:gd name="T103" fmla="*/ 139 h 305"/>
                  <a:gd name="T104" fmla="*/ 217 w 310"/>
                  <a:gd name="T105" fmla="*/ 133 h 305"/>
                  <a:gd name="T106" fmla="*/ 221 w 310"/>
                  <a:gd name="T107" fmla="*/ 133 h 305"/>
                  <a:gd name="T108" fmla="*/ 230 w 310"/>
                  <a:gd name="T109" fmla="*/ 114 h 305"/>
                  <a:gd name="T110" fmla="*/ 233 w 310"/>
                  <a:gd name="T111" fmla="*/ 115 h 305"/>
                  <a:gd name="T112" fmla="*/ 224 w 310"/>
                  <a:gd name="T113" fmla="*/ 295 h 305"/>
                  <a:gd name="T114" fmla="*/ 230 w 310"/>
                  <a:gd name="T115" fmla="*/ 301 h 305"/>
                  <a:gd name="T116" fmla="*/ 290 w 310"/>
                  <a:gd name="T117" fmla="*/ 304 h 305"/>
                  <a:gd name="T118" fmla="*/ 296 w 310"/>
                  <a:gd name="T119" fmla="*/ 299 h 305"/>
                  <a:gd name="T120" fmla="*/ 310 w 310"/>
                  <a:gd name="T121" fmla="*/ 20 h 305"/>
                  <a:gd name="T122" fmla="*/ 304 w 310"/>
                  <a:gd name="T123" fmla="*/ 14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0" h="305">
                    <a:moveTo>
                      <a:pt x="304" y="14"/>
                    </a:moveTo>
                    <a:cubicBezTo>
                      <a:pt x="232" y="10"/>
                      <a:pt x="232" y="10"/>
                      <a:pt x="232" y="10"/>
                    </a:cubicBezTo>
                    <a:cubicBezTo>
                      <a:pt x="229" y="10"/>
                      <a:pt x="225" y="13"/>
                      <a:pt x="224" y="15"/>
                    </a:cubicBezTo>
                    <a:cubicBezTo>
                      <a:pt x="158" y="145"/>
                      <a:pt x="158" y="145"/>
                      <a:pt x="158" y="145"/>
                    </a:cubicBezTo>
                    <a:cubicBezTo>
                      <a:pt x="156" y="148"/>
                      <a:pt x="154" y="148"/>
                      <a:pt x="153" y="145"/>
                    </a:cubicBezTo>
                    <a:cubicBezTo>
                      <a:pt x="100" y="9"/>
                      <a:pt x="100" y="9"/>
                      <a:pt x="100" y="9"/>
                    </a:cubicBezTo>
                    <a:cubicBezTo>
                      <a:pt x="99" y="6"/>
                      <a:pt x="95" y="4"/>
                      <a:pt x="92" y="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0"/>
                      <a:pt x="13" y="2"/>
                      <a:pt x="13" y="6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7"/>
                      <a:pt x="2" y="290"/>
                      <a:pt x="5" y="290"/>
                    </a:cubicBezTo>
                    <a:cubicBezTo>
                      <a:pt x="62" y="293"/>
                      <a:pt x="62" y="293"/>
                      <a:pt x="62" y="293"/>
                    </a:cubicBezTo>
                    <a:cubicBezTo>
                      <a:pt x="65" y="293"/>
                      <a:pt x="68" y="291"/>
                      <a:pt x="68" y="288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4"/>
                      <a:pt x="78" y="104"/>
                      <a:pt x="80" y="107"/>
                    </a:cubicBezTo>
                    <a:cubicBezTo>
                      <a:pt x="85" y="121"/>
                      <a:pt x="85" y="121"/>
                      <a:pt x="85" y="121"/>
                    </a:cubicBezTo>
                    <a:cubicBezTo>
                      <a:pt x="86" y="121"/>
                      <a:pt x="88" y="121"/>
                      <a:pt x="89" y="121"/>
                    </a:cubicBezTo>
                    <a:cubicBezTo>
                      <a:pt x="92" y="122"/>
                      <a:pt x="93" y="126"/>
                      <a:pt x="94" y="128"/>
                    </a:cubicBezTo>
                    <a:cubicBezTo>
                      <a:pt x="94" y="127"/>
                      <a:pt x="94" y="127"/>
                      <a:pt x="95" y="127"/>
                    </a:cubicBezTo>
                    <a:cubicBezTo>
                      <a:pt x="95" y="127"/>
                      <a:pt x="95" y="127"/>
                      <a:pt x="95" y="127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11" y="116"/>
                      <a:pt x="117" y="117"/>
                      <a:pt x="120" y="122"/>
                    </a:cubicBezTo>
                    <a:cubicBezTo>
                      <a:pt x="121" y="123"/>
                      <a:pt x="122" y="124"/>
                      <a:pt x="122" y="125"/>
                    </a:cubicBezTo>
                    <a:cubicBezTo>
                      <a:pt x="124" y="125"/>
                      <a:pt x="126" y="127"/>
                      <a:pt x="127" y="129"/>
                    </a:cubicBezTo>
                    <a:cubicBezTo>
                      <a:pt x="129" y="131"/>
                      <a:pt x="130" y="134"/>
                      <a:pt x="129" y="136"/>
                    </a:cubicBezTo>
                    <a:cubicBezTo>
                      <a:pt x="130" y="137"/>
                      <a:pt x="130" y="137"/>
                      <a:pt x="131" y="138"/>
                    </a:cubicBezTo>
                    <a:cubicBezTo>
                      <a:pt x="133" y="141"/>
                      <a:pt x="133" y="145"/>
                      <a:pt x="132" y="148"/>
                    </a:cubicBezTo>
                    <a:cubicBezTo>
                      <a:pt x="132" y="148"/>
                      <a:pt x="132" y="148"/>
                      <a:pt x="132" y="148"/>
                    </a:cubicBezTo>
                    <a:cubicBezTo>
                      <a:pt x="135" y="153"/>
                      <a:pt x="134" y="159"/>
                      <a:pt x="130" y="162"/>
                    </a:cubicBezTo>
                    <a:cubicBezTo>
                      <a:pt x="130" y="162"/>
                      <a:pt x="129" y="163"/>
                      <a:pt x="129" y="163"/>
                    </a:cubicBezTo>
                    <a:cubicBezTo>
                      <a:pt x="122" y="167"/>
                      <a:pt x="122" y="167"/>
                      <a:pt x="122" y="167"/>
                    </a:cubicBezTo>
                    <a:cubicBezTo>
                      <a:pt x="117" y="171"/>
                      <a:pt x="113" y="173"/>
                      <a:pt x="106" y="175"/>
                    </a:cubicBezTo>
                    <a:cubicBezTo>
                      <a:pt x="106" y="175"/>
                      <a:pt x="105" y="175"/>
                      <a:pt x="105" y="175"/>
                    </a:cubicBezTo>
                    <a:cubicBezTo>
                      <a:pt x="122" y="222"/>
                      <a:pt x="122" y="222"/>
                      <a:pt x="122" y="222"/>
                    </a:cubicBezTo>
                    <a:cubicBezTo>
                      <a:pt x="123" y="225"/>
                      <a:pt x="127" y="228"/>
                      <a:pt x="130" y="228"/>
                    </a:cubicBezTo>
                    <a:cubicBezTo>
                      <a:pt x="168" y="230"/>
                      <a:pt x="168" y="230"/>
                      <a:pt x="168" y="230"/>
                    </a:cubicBezTo>
                    <a:cubicBezTo>
                      <a:pt x="171" y="230"/>
                      <a:pt x="175" y="228"/>
                      <a:pt x="177" y="225"/>
                    </a:cubicBezTo>
                    <a:cubicBezTo>
                      <a:pt x="196" y="185"/>
                      <a:pt x="196" y="185"/>
                      <a:pt x="196" y="185"/>
                    </a:cubicBezTo>
                    <a:cubicBezTo>
                      <a:pt x="192" y="184"/>
                      <a:pt x="188" y="182"/>
                      <a:pt x="184" y="179"/>
                    </a:cubicBezTo>
                    <a:cubicBezTo>
                      <a:pt x="177" y="175"/>
                      <a:pt x="177" y="175"/>
                      <a:pt x="177" y="175"/>
                    </a:cubicBezTo>
                    <a:cubicBezTo>
                      <a:pt x="177" y="174"/>
                      <a:pt x="176" y="174"/>
                      <a:pt x="176" y="174"/>
                    </a:cubicBezTo>
                    <a:cubicBezTo>
                      <a:pt x="172" y="170"/>
                      <a:pt x="171" y="164"/>
                      <a:pt x="174" y="160"/>
                    </a:cubicBezTo>
                    <a:cubicBezTo>
                      <a:pt x="174" y="160"/>
                      <a:pt x="174" y="160"/>
                      <a:pt x="175" y="160"/>
                    </a:cubicBezTo>
                    <a:cubicBezTo>
                      <a:pt x="173" y="156"/>
                      <a:pt x="173" y="153"/>
                      <a:pt x="176" y="150"/>
                    </a:cubicBezTo>
                    <a:cubicBezTo>
                      <a:pt x="176" y="149"/>
                      <a:pt x="176" y="149"/>
                      <a:pt x="177" y="148"/>
                    </a:cubicBezTo>
                    <a:cubicBezTo>
                      <a:pt x="176" y="145"/>
                      <a:pt x="177" y="143"/>
                      <a:pt x="179" y="140"/>
                    </a:cubicBezTo>
                    <a:cubicBezTo>
                      <a:pt x="180" y="138"/>
                      <a:pt x="182" y="137"/>
                      <a:pt x="184" y="137"/>
                    </a:cubicBezTo>
                    <a:cubicBezTo>
                      <a:pt x="185" y="135"/>
                      <a:pt x="185" y="134"/>
                      <a:pt x="186" y="133"/>
                    </a:cubicBezTo>
                    <a:cubicBezTo>
                      <a:pt x="189" y="129"/>
                      <a:pt x="195" y="128"/>
                      <a:pt x="200" y="131"/>
                    </a:cubicBezTo>
                    <a:cubicBezTo>
                      <a:pt x="212" y="139"/>
                      <a:pt x="212" y="139"/>
                      <a:pt x="212" y="139"/>
                    </a:cubicBezTo>
                    <a:cubicBezTo>
                      <a:pt x="212" y="139"/>
                      <a:pt x="212" y="139"/>
                      <a:pt x="212" y="139"/>
                    </a:cubicBezTo>
                    <a:cubicBezTo>
                      <a:pt x="212" y="139"/>
                      <a:pt x="212" y="139"/>
                      <a:pt x="212" y="139"/>
                    </a:cubicBezTo>
                    <a:cubicBezTo>
                      <a:pt x="213" y="137"/>
                      <a:pt x="214" y="134"/>
                      <a:pt x="217" y="133"/>
                    </a:cubicBezTo>
                    <a:cubicBezTo>
                      <a:pt x="219" y="133"/>
                      <a:pt x="220" y="132"/>
                      <a:pt x="221" y="133"/>
                    </a:cubicBezTo>
                    <a:cubicBezTo>
                      <a:pt x="230" y="114"/>
                      <a:pt x="230" y="114"/>
                      <a:pt x="230" y="114"/>
                    </a:cubicBezTo>
                    <a:cubicBezTo>
                      <a:pt x="232" y="111"/>
                      <a:pt x="233" y="111"/>
                      <a:pt x="233" y="115"/>
                    </a:cubicBezTo>
                    <a:cubicBezTo>
                      <a:pt x="224" y="295"/>
                      <a:pt x="224" y="295"/>
                      <a:pt x="224" y="295"/>
                    </a:cubicBezTo>
                    <a:cubicBezTo>
                      <a:pt x="224" y="298"/>
                      <a:pt x="226" y="301"/>
                      <a:pt x="230" y="301"/>
                    </a:cubicBezTo>
                    <a:cubicBezTo>
                      <a:pt x="290" y="304"/>
                      <a:pt x="290" y="304"/>
                      <a:pt x="290" y="304"/>
                    </a:cubicBezTo>
                    <a:cubicBezTo>
                      <a:pt x="293" y="305"/>
                      <a:pt x="296" y="302"/>
                      <a:pt x="296" y="299"/>
                    </a:cubicBezTo>
                    <a:cubicBezTo>
                      <a:pt x="310" y="20"/>
                      <a:pt x="310" y="20"/>
                      <a:pt x="310" y="20"/>
                    </a:cubicBezTo>
                    <a:cubicBezTo>
                      <a:pt x="310" y="17"/>
                      <a:pt x="308" y="14"/>
                      <a:pt x="304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Овал 18"/>
            <p:cNvSpPr/>
            <p:nvPr/>
          </p:nvSpPr>
          <p:spPr>
            <a:xfrm rot="10800000">
              <a:off x="6744875" y="3628382"/>
              <a:ext cx="2233452" cy="2030412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0" name="Овал 19"/>
            <p:cNvSpPr/>
            <p:nvPr/>
          </p:nvSpPr>
          <p:spPr>
            <a:xfrm rot="10800000">
              <a:off x="9583019" y="3663866"/>
              <a:ext cx="2050115" cy="1863742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" name="Овал 20"/>
            <p:cNvSpPr/>
            <p:nvPr/>
          </p:nvSpPr>
          <p:spPr>
            <a:xfrm rot="10800000">
              <a:off x="12412902" y="3732031"/>
              <a:ext cx="2233452" cy="2030412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 rot="10800000">
              <a:off x="15673658" y="3497196"/>
              <a:ext cx="2233452" cy="2030412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组员及分工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58" name="椭圆 57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63" name="椭圆 62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649E32C-7B63-2AFD-3C78-C6CB16DFC1FA}"/>
              </a:ext>
            </a:extLst>
          </p:cNvPr>
          <p:cNvSpPr txBox="1"/>
          <p:nvPr/>
        </p:nvSpPr>
        <p:spPr>
          <a:xfrm>
            <a:off x="160095" y="2727298"/>
            <a:ext cx="350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一人负责参考资料的收集及部分功能抽象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CCB344-A35B-D90B-17A2-6337C08DC6F9}"/>
              </a:ext>
            </a:extLst>
          </p:cNvPr>
          <p:cNvSpPr txBox="1"/>
          <p:nvPr/>
        </p:nvSpPr>
        <p:spPr>
          <a:xfrm>
            <a:off x="166184" y="2203278"/>
            <a:ext cx="4317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人员配置为</a:t>
            </a:r>
            <a:r>
              <a:rPr lang="en-US" altLang="zh-CN" sz="2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1+2</a:t>
            </a:r>
            <a:r>
              <a:rPr lang="zh-CN" altLang="en-US" sz="2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的模式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200F93-E5FD-329C-496C-CFB2C250F5B5}"/>
              </a:ext>
            </a:extLst>
          </p:cNvPr>
          <p:cNvSpPr txBox="1"/>
          <p:nvPr/>
        </p:nvSpPr>
        <p:spPr>
          <a:xfrm>
            <a:off x="160095" y="3330122"/>
            <a:ext cx="3618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二人共同负责模型构筑与抽象功能实现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剪去对角 1"/>
          <p:cNvSpPr/>
          <p:nvPr/>
        </p:nvSpPr>
        <p:spPr>
          <a:xfrm>
            <a:off x="1485900" y="1689101"/>
            <a:ext cx="4610100" cy="3416299"/>
          </a:xfrm>
          <a:prstGeom prst="snip2DiagRect">
            <a:avLst/>
          </a:prstGeom>
          <a:solidFill>
            <a:srgbClr val="152F71"/>
          </a:solidFill>
          <a:ln w="12700" cap="flat" cmpd="sng" algn="ctr">
            <a:gradFill>
              <a:gsLst>
                <a:gs pos="68533">
                  <a:srgbClr val="2579DB">
                    <a:alpha val="0"/>
                  </a:srgbClr>
                </a:gs>
                <a:gs pos="24900">
                  <a:srgbClr val="2579DB">
                    <a:alpha val="0"/>
                  </a:srgbClr>
                </a:gs>
                <a:gs pos="0">
                  <a:srgbClr val="2579DB"/>
                </a:gs>
                <a:gs pos="100000">
                  <a:srgbClr val="2579DB"/>
                </a:gs>
              </a:gsLst>
              <a:lin ang="3600000" scaled="0"/>
            </a:gra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/>
              <a:ea typeface="楷体" panose="02010609060101010101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084" y="1998252"/>
            <a:ext cx="2945732" cy="20627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93016" y="2644919"/>
            <a:ext cx="3595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526002" y="2432712"/>
            <a:ext cx="2390151" cy="49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中高端市场竞品较少，产品种类较为单一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研究背景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26" name="椭圆 25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31" name="椭圆 30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C659D7C-5D84-BE9E-8DDF-AC1776D5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510" y="1635502"/>
            <a:ext cx="5874134" cy="4257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/>
          <p:nvPr/>
        </p:nvSpPr>
        <p:spPr>
          <a:xfrm>
            <a:off x="1350963" y="4168775"/>
            <a:ext cx="585787" cy="585788"/>
          </a:xfrm>
          <a:prstGeom prst="ellipse">
            <a:avLst/>
          </a:prstGeom>
          <a:solidFill>
            <a:srgbClr val="1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533900" y="4168775"/>
            <a:ext cx="585788" cy="585788"/>
          </a:xfrm>
          <a:prstGeom prst="ellipse">
            <a:avLst/>
          </a:prstGeom>
          <a:solidFill>
            <a:srgbClr val="18C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718425" y="4168775"/>
            <a:ext cx="585788" cy="585788"/>
          </a:xfrm>
          <a:prstGeom prst="ellipse">
            <a:avLst/>
          </a:prstGeom>
          <a:solidFill>
            <a:srgbClr val="1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57313" y="4276725"/>
            <a:ext cx="573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/>
              </a:rPr>
              <a:t>01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/>
            </a:endParaRP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41838" y="4276725"/>
            <a:ext cx="571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/>
              </a:rPr>
              <a:t>02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/>
            </a:endParaRP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26363" y="4276725"/>
            <a:ext cx="571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/>
              </a:rPr>
              <a:t>03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/>
            </a:endParaRP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97088" y="4321175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【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祝融号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】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火星车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64150" y="4338638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【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毅力号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】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火星车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443913" y="4321175"/>
            <a:ext cx="2336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【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好奇号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】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火星车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研究背景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26" name="椭圆 25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31" name="椭圆 30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973B68C-B583-E554-9035-DD58F3A149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r="-557" b="4607"/>
          <a:stretch/>
        </p:blipFill>
        <p:spPr>
          <a:xfrm>
            <a:off x="4483011" y="1843088"/>
            <a:ext cx="3307317" cy="1993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AAFAAE-D50B-9B2C-41DF-A8598E6731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3" y="1843088"/>
            <a:ext cx="3121729" cy="19911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86D2E33-2AC2-0ED8-D3DB-6E9809C79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r="4880"/>
          <a:stretch/>
        </p:blipFill>
        <p:spPr bwMode="auto">
          <a:xfrm>
            <a:off x="7758532" y="1843088"/>
            <a:ext cx="3201613" cy="19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出自【趣你的PPT】(微信:qunideppt)：最优质的PPT资源库">
            <a:extLst>
              <a:ext uri="{FF2B5EF4-FFF2-40B4-BE49-F238E27FC236}">
                <a16:creationId xmlns:a16="http://schemas.microsoft.com/office/drawing/2014/main" id="{F4D88A9B-ADD8-2FEC-FF45-FADE437C7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0821" y="5733765"/>
            <a:ext cx="330731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以火星车作为基础的玩具可以利用其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多功能特性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与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异星探索的积极背景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6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剪去对角 1"/>
          <p:cNvSpPr/>
          <p:nvPr/>
        </p:nvSpPr>
        <p:spPr>
          <a:xfrm>
            <a:off x="1485900" y="1689101"/>
            <a:ext cx="4610100" cy="3416299"/>
          </a:xfrm>
          <a:prstGeom prst="snip2DiagRect">
            <a:avLst/>
          </a:prstGeom>
          <a:solidFill>
            <a:srgbClr val="152F71"/>
          </a:solidFill>
          <a:ln w="12700" cap="flat" cmpd="sng" algn="ctr">
            <a:gradFill>
              <a:gsLst>
                <a:gs pos="68533">
                  <a:srgbClr val="2579DB">
                    <a:alpha val="0"/>
                  </a:srgbClr>
                </a:gs>
                <a:gs pos="24900">
                  <a:srgbClr val="2579DB">
                    <a:alpha val="0"/>
                  </a:srgbClr>
                </a:gs>
                <a:gs pos="0">
                  <a:srgbClr val="2579DB"/>
                </a:gs>
                <a:gs pos="100000">
                  <a:srgbClr val="2579DB"/>
                </a:gs>
              </a:gsLst>
              <a:lin ang="3600000" scaled="0"/>
            </a:gra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/>
              <a:ea typeface="楷体" panose="0201060906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93016" y="2027594"/>
            <a:ext cx="3595868" cy="2064148"/>
            <a:chOff x="4298066" y="2027594"/>
            <a:chExt cx="3595868" cy="206414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9770" y="2027594"/>
              <a:ext cx="2932461" cy="206414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298066" y="2674948"/>
              <a:ext cx="35958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作品介绍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668520" y="2213838"/>
            <a:ext cx="2922058" cy="1482160"/>
            <a:chOff x="14570914" y="6527320"/>
            <a:chExt cx="5844116" cy="29643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14570914" y="6527320"/>
              <a:ext cx="1404923" cy="1294259"/>
              <a:chOff x="14726874" y="6750120"/>
              <a:chExt cx="1404923" cy="1294259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14726874" y="6750120"/>
                <a:ext cx="1404923" cy="1294259"/>
                <a:chOff x="13296063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135" name="Freeform 269"/>
                <p:cNvSpPr>
                  <a:spLocks noChangeArrowheads="1"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beve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270"/>
                <p:cNvSpPr>
                  <a:spLocks noChangeArrowheads="1"/>
                </p:cNvSpPr>
                <p:nvPr/>
              </p:nvSpPr>
              <p:spPr bwMode="auto">
                <a:xfrm>
                  <a:off x="13296063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beve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 116"/>
              <p:cNvSpPr>
                <a:spLocks noChangeArrowheads="1"/>
              </p:cNvSpPr>
              <p:nvPr/>
            </p:nvSpPr>
            <p:spPr bwMode="auto">
              <a:xfrm>
                <a:off x="15167722" y="7085367"/>
                <a:ext cx="532736" cy="553830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16311252" y="6794716"/>
              <a:ext cx="2010730" cy="677072"/>
            </a:xfrm>
            <a:prstGeom prst="rect">
              <a:avLst/>
            </a:prstGeom>
            <a:noFill/>
          </p:spPr>
          <p:txBody>
            <a:bodyPr wrap="none" lIns="91421" tIns="45711" rIns="91421" bIns="45711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万能接口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Regular"/>
                <a:cs typeface="+mn-cs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16087511" y="7015531"/>
              <a:ext cx="304072" cy="303870"/>
              <a:chOff x="8571240" y="5550087"/>
              <a:chExt cx="304072" cy="303870"/>
            </a:xfrm>
          </p:grpSpPr>
          <p:sp>
            <p:nvSpPr>
              <p:cNvPr id="129" name="Freeform 324"/>
              <p:cNvSpPr>
                <a:spLocks noChangeArrowheads="1"/>
              </p:cNvSpPr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131" name="Freeform 325"/>
                <p:cNvSpPr>
                  <a:spLocks noChangeArrowheads="1"/>
                </p:cNvSpPr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326"/>
                <p:cNvSpPr>
                  <a:spLocks noChangeArrowheads="1"/>
                </p:cNvSpPr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Lato 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8" name="TextBox 127"/>
            <p:cNvSpPr txBox="1"/>
            <p:nvPr/>
          </p:nvSpPr>
          <p:spPr>
            <a:xfrm>
              <a:off x="16280184" y="7268630"/>
              <a:ext cx="4134846" cy="2223010"/>
            </a:xfrm>
            <a:prstGeom prst="rect">
              <a:avLst/>
            </a:prstGeom>
            <a:noFill/>
          </p:spPr>
          <p:txBody>
            <a:bodyPr wrap="square" lIns="109709" tIns="54855" rIns="109709" bIns="54855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 Light"/>
                  <a:ea typeface="+mn-ea"/>
                  <a:cs typeface="Lato Light"/>
                </a:rPr>
                <a:t>模块化必不可少的统一接口，装载简单，可以过电线，传能量或者信号，或者过轴传动力，或者就是一个无动力转盘起支撑和约束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Light"/>
                <a:ea typeface="+mn-ea"/>
                <a:cs typeface="Lato Ligh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075475" y="103892"/>
            <a:ext cx="40410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4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结构特点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8010757" y="406977"/>
            <a:ext cx="194243" cy="224826"/>
            <a:chOff x="7985760" y="350520"/>
            <a:chExt cx="194243" cy="224826"/>
          </a:xfrm>
        </p:grpSpPr>
        <p:sp>
          <p:nvSpPr>
            <p:cNvPr id="63" name="椭圆 62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3987001" y="406977"/>
            <a:ext cx="194243" cy="224826"/>
            <a:chOff x="7985760" y="350520"/>
            <a:chExt cx="194243" cy="224826"/>
          </a:xfrm>
        </p:grpSpPr>
        <p:sp>
          <p:nvSpPr>
            <p:cNvPr id="107" name="椭圆 106"/>
            <p:cNvSpPr/>
            <p:nvPr/>
          </p:nvSpPr>
          <p:spPr>
            <a:xfrm>
              <a:off x="7985760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7985760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096183" y="350520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8096183" y="491526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1E60EEA-DAB8-183F-3463-1489A5EA0A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7" t="13152" b="4105"/>
          <a:stretch/>
        </p:blipFill>
        <p:spPr>
          <a:xfrm>
            <a:off x="8361261" y="986686"/>
            <a:ext cx="3288127" cy="3246385"/>
          </a:xfrm>
          <a:prstGeom prst="rect">
            <a:avLst/>
          </a:prstGeom>
        </p:spPr>
      </p:pic>
      <p:pic>
        <p:nvPicPr>
          <p:cNvPr id="2" name="统一接口改-爆炸">
            <a:hlinkClick r:id="" action="ppaction://media"/>
            <a:extLst>
              <a:ext uri="{FF2B5EF4-FFF2-40B4-BE49-F238E27FC236}">
                <a16:creationId xmlns:a16="http://schemas.microsoft.com/office/drawing/2014/main" id="{EC4D2709-3819-4E8C-6735-FB1EE0627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908" t="12217" r="18723" b="17376"/>
          <a:stretch/>
        </p:blipFill>
        <p:spPr>
          <a:xfrm>
            <a:off x="5058175" y="1012155"/>
            <a:ext cx="2798076" cy="30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Tm="3000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199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10A1C1"/>
      </a:accent1>
      <a:accent2>
        <a:srgbClr val="18C4EC"/>
      </a:accent2>
      <a:accent3>
        <a:srgbClr val="10A1C1"/>
      </a:accent3>
      <a:accent4>
        <a:srgbClr val="18C4EC"/>
      </a:accent4>
      <a:accent5>
        <a:srgbClr val="10A1C1"/>
      </a:accent5>
      <a:accent6>
        <a:srgbClr val="18C4EC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664</Words>
  <Application>Microsoft Office PowerPoint</Application>
  <PresentationFormat>宽屏</PresentationFormat>
  <Paragraphs>97</Paragraphs>
  <Slides>22</Slides>
  <Notes>5</Notes>
  <HiddenSlides>0</HiddenSlides>
  <MMClips>8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Aller</vt:lpstr>
      <vt:lpstr>FontAwesome</vt:lpstr>
      <vt:lpstr>Lato Regular</vt:lpstr>
      <vt:lpstr>等线 Light</vt:lpstr>
      <vt:lpstr>华康俪金黑W8</vt:lpstr>
      <vt:lpstr>思源黑体 CN Bold</vt:lpstr>
      <vt:lpstr>微软雅黑</vt:lpstr>
      <vt:lpstr>张海山锐谐体</vt:lpstr>
      <vt:lpstr>Agency FB</vt:lpstr>
      <vt:lpstr>Arial</vt:lpstr>
      <vt:lpstr>Calibri</vt:lpstr>
      <vt:lpstr>Lato Light</vt:lpstr>
      <vt:lpstr>Roboto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蓝色简约风人工智能机器人产品介绍研究报告PPT模板</dc:title>
  <dc:subject> </dc:subject>
  <dc:creator>极简办公</dc:creator>
  <cp:keywords>www.jjppt.com</cp:keywords>
  <dc:description>www.jjppt.com</dc:description>
  <cp:lastModifiedBy>Yotta Whth</cp:lastModifiedBy>
  <cp:revision>14</cp:revision>
  <dcterms:created xsi:type="dcterms:W3CDTF">2019-05-11T03:47:00Z</dcterms:created>
  <dcterms:modified xsi:type="dcterms:W3CDTF">2022-12-10T01:10:04Z</dcterms:modified>
  <cp:category> </cp:category>
  <cp:contentStatus> </cp:contentStatus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